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</p:sldIdLst>
  <p:sldSz cx="18288000" cy="10287000"/>
  <p:notesSz cx="18288000" cy="10287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972EA97-653E-6140-AA55-4C3E0AB18699}" v="4" dt="2023-02-07T08:44:11.698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94"/>
  </p:normalViewPr>
  <p:slideViewPr>
    <p:cSldViewPr>
      <p:cViewPr varScale="1">
        <p:scale>
          <a:sx n="80" d="100"/>
          <a:sy n="80" d="100"/>
        </p:scale>
        <p:origin x="280" y="22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706"/>
            <a:ext cx="1327150" cy="10280650"/>
          </a:xfrm>
          <a:custGeom>
            <a:avLst/>
            <a:gdLst/>
            <a:ahLst/>
            <a:cxnLst/>
            <a:rect l="l" t="t" r="r" b="b"/>
            <a:pathLst>
              <a:path w="1327150" h="10280650">
                <a:moveTo>
                  <a:pt x="0" y="10280249"/>
                </a:moveTo>
                <a:lnTo>
                  <a:pt x="0" y="0"/>
                </a:lnTo>
                <a:lnTo>
                  <a:pt x="1326536" y="0"/>
                </a:lnTo>
                <a:lnTo>
                  <a:pt x="1326536" y="10280249"/>
                </a:lnTo>
                <a:lnTo>
                  <a:pt x="0" y="10280249"/>
                </a:lnTo>
                <a:close/>
              </a:path>
            </a:pathLst>
          </a:custGeom>
          <a:solidFill>
            <a:srgbClr val="41BEC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405447" y="1303438"/>
            <a:ext cx="445770" cy="7118984"/>
          </a:xfrm>
          <a:custGeom>
            <a:avLst/>
            <a:gdLst/>
            <a:ahLst/>
            <a:cxnLst/>
            <a:rect l="l" t="t" r="r" b="b"/>
            <a:pathLst>
              <a:path w="445769" h="7118984">
                <a:moveTo>
                  <a:pt x="445300" y="6896189"/>
                </a:moveTo>
                <a:lnTo>
                  <a:pt x="440766" y="6851320"/>
                </a:lnTo>
                <a:lnTo>
                  <a:pt x="427799" y="6809524"/>
                </a:lnTo>
                <a:lnTo>
                  <a:pt x="407276" y="6771703"/>
                </a:lnTo>
                <a:lnTo>
                  <a:pt x="380085" y="6738747"/>
                </a:lnTo>
                <a:lnTo>
                  <a:pt x="347129" y="6711569"/>
                </a:lnTo>
                <a:lnTo>
                  <a:pt x="309308" y="6691033"/>
                </a:lnTo>
                <a:lnTo>
                  <a:pt x="267512" y="6678066"/>
                </a:lnTo>
                <a:lnTo>
                  <a:pt x="222643" y="6673545"/>
                </a:lnTo>
                <a:lnTo>
                  <a:pt x="177774" y="6678066"/>
                </a:lnTo>
                <a:lnTo>
                  <a:pt x="135978" y="6691033"/>
                </a:lnTo>
                <a:lnTo>
                  <a:pt x="98158" y="6711569"/>
                </a:lnTo>
                <a:lnTo>
                  <a:pt x="65201" y="6738747"/>
                </a:lnTo>
                <a:lnTo>
                  <a:pt x="38023" y="6771703"/>
                </a:lnTo>
                <a:lnTo>
                  <a:pt x="17487" y="6809524"/>
                </a:lnTo>
                <a:lnTo>
                  <a:pt x="4521" y="6851320"/>
                </a:lnTo>
                <a:lnTo>
                  <a:pt x="0" y="6896189"/>
                </a:lnTo>
                <a:lnTo>
                  <a:pt x="4521" y="6941058"/>
                </a:lnTo>
                <a:lnTo>
                  <a:pt x="17487" y="6982854"/>
                </a:lnTo>
                <a:lnTo>
                  <a:pt x="38023" y="7020674"/>
                </a:lnTo>
                <a:lnTo>
                  <a:pt x="65201" y="7053631"/>
                </a:lnTo>
                <a:lnTo>
                  <a:pt x="98158" y="7080821"/>
                </a:lnTo>
                <a:lnTo>
                  <a:pt x="135978" y="7101345"/>
                </a:lnTo>
                <a:lnTo>
                  <a:pt x="177774" y="7114311"/>
                </a:lnTo>
                <a:lnTo>
                  <a:pt x="222643" y="7118845"/>
                </a:lnTo>
                <a:lnTo>
                  <a:pt x="267512" y="7114311"/>
                </a:lnTo>
                <a:lnTo>
                  <a:pt x="309308" y="7101345"/>
                </a:lnTo>
                <a:lnTo>
                  <a:pt x="347129" y="7080821"/>
                </a:lnTo>
                <a:lnTo>
                  <a:pt x="380085" y="7053631"/>
                </a:lnTo>
                <a:lnTo>
                  <a:pt x="407276" y="7020674"/>
                </a:lnTo>
                <a:lnTo>
                  <a:pt x="427799" y="6982854"/>
                </a:lnTo>
                <a:lnTo>
                  <a:pt x="440766" y="6941058"/>
                </a:lnTo>
                <a:lnTo>
                  <a:pt x="445300" y="6896189"/>
                </a:lnTo>
                <a:close/>
              </a:path>
              <a:path w="445769" h="7118984">
                <a:moveTo>
                  <a:pt x="445300" y="6060389"/>
                </a:moveTo>
                <a:lnTo>
                  <a:pt x="440766" y="6015520"/>
                </a:lnTo>
                <a:lnTo>
                  <a:pt x="427799" y="5973724"/>
                </a:lnTo>
                <a:lnTo>
                  <a:pt x="407276" y="5935904"/>
                </a:lnTo>
                <a:lnTo>
                  <a:pt x="380085" y="5902960"/>
                </a:lnTo>
                <a:lnTo>
                  <a:pt x="347129" y="5875769"/>
                </a:lnTo>
                <a:lnTo>
                  <a:pt x="309308" y="5855233"/>
                </a:lnTo>
                <a:lnTo>
                  <a:pt x="267512" y="5842266"/>
                </a:lnTo>
                <a:lnTo>
                  <a:pt x="222643" y="5837745"/>
                </a:lnTo>
                <a:lnTo>
                  <a:pt x="177774" y="5842266"/>
                </a:lnTo>
                <a:lnTo>
                  <a:pt x="135978" y="5855233"/>
                </a:lnTo>
                <a:lnTo>
                  <a:pt x="98158" y="5875769"/>
                </a:lnTo>
                <a:lnTo>
                  <a:pt x="65201" y="5902960"/>
                </a:lnTo>
                <a:lnTo>
                  <a:pt x="38023" y="5935904"/>
                </a:lnTo>
                <a:lnTo>
                  <a:pt x="17487" y="5973724"/>
                </a:lnTo>
                <a:lnTo>
                  <a:pt x="4521" y="6015520"/>
                </a:lnTo>
                <a:lnTo>
                  <a:pt x="0" y="6060389"/>
                </a:lnTo>
                <a:lnTo>
                  <a:pt x="4521" y="6105258"/>
                </a:lnTo>
                <a:lnTo>
                  <a:pt x="17487" y="6147054"/>
                </a:lnTo>
                <a:lnTo>
                  <a:pt x="38023" y="6184874"/>
                </a:lnTo>
                <a:lnTo>
                  <a:pt x="65201" y="6217831"/>
                </a:lnTo>
                <a:lnTo>
                  <a:pt x="98158" y="6245022"/>
                </a:lnTo>
                <a:lnTo>
                  <a:pt x="135978" y="6265545"/>
                </a:lnTo>
                <a:lnTo>
                  <a:pt x="177774" y="6278524"/>
                </a:lnTo>
                <a:lnTo>
                  <a:pt x="222643" y="6283045"/>
                </a:lnTo>
                <a:lnTo>
                  <a:pt x="267512" y="6278524"/>
                </a:lnTo>
                <a:lnTo>
                  <a:pt x="309308" y="6265545"/>
                </a:lnTo>
                <a:lnTo>
                  <a:pt x="347129" y="6245022"/>
                </a:lnTo>
                <a:lnTo>
                  <a:pt x="380085" y="6217831"/>
                </a:lnTo>
                <a:lnTo>
                  <a:pt x="407276" y="6184874"/>
                </a:lnTo>
                <a:lnTo>
                  <a:pt x="427799" y="6147054"/>
                </a:lnTo>
                <a:lnTo>
                  <a:pt x="440766" y="6105258"/>
                </a:lnTo>
                <a:lnTo>
                  <a:pt x="445300" y="6060389"/>
                </a:lnTo>
                <a:close/>
              </a:path>
              <a:path w="445769" h="7118984">
                <a:moveTo>
                  <a:pt x="445300" y="5226431"/>
                </a:moveTo>
                <a:lnTo>
                  <a:pt x="440766" y="5181562"/>
                </a:lnTo>
                <a:lnTo>
                  <a:pt x="427799" y="5139766"/>
                </a:lnTo>
                <a:lnTo>
                  <a:pt x="407276" y="5101945"/>
                </a:lnTo>
                <a:lnTo>
                  <a:pt x="380085" y="5068989"/>
                </a:lnTo>
                <a:lnTo>
                  <a:pt x="347129" y="5041811"/>
                </a:lnTo>
                <a:lnTo>
                  <a:pt x="309308" y="5021275"/>
                </a:lnTo>
                <a:lnTo>
                  <a:pt x="267512" y="5008308"/>
                </a:lnTo>
                <a:lnTo>
                  <a:pt x="222643" y="5003774"/>
                </a:lnTo>
                <a:lnTo>
                  <a:pt x="177774" y="5008308"/>
                </a:lnTo>
                <a:lnTo>
                  <a:pt x="135978" y="5021275"/>
                </a:lnTo>
                <a:lnTo>
                  <a:pt x="98158" y="5041811"/>
                </a:lnTo>
                <a:lnTo>
                  <a:pt x="65201" y="5068989"/>
                </a:lnTo>
                <a:lnTo>
                  <a:pt x="38023" y="5101945"/>
                </a:lnTo>
                <a:lnTo>
                  <a:pt x="17487" y="5139766"/>
                </a:lnTo>
                <a:lnTo>
                  <a:pt x="4521" y="5181562"/>
                </a:lnTo>
                <a:lnTo>
                  <a:pt x="0" y="5226431"/>
                </a:lnTo>
                <a:lnTo>
                  <a:pt x="4521" y="5271300"/>
                </a:lnTo>
                <a:lnTo>
                  <a:pt x="17487" y="5313096"/>
                </a:lnTo>
                <a:lnTo>
                  <a:pt x="38023" y="5350916"/>
                </a:lnTo>
                <a:lnTo>
                  <a:pt x="65201" y="5383873"/>
                </a:lnTo>
                <a:lnTo>
                  <a:pt x="98158" y="5411051"/>
                </a:lnTo>
                <a:lnTo>
                  <a:pt x="135978" y="5431587"/>
                </a:lnTo>
                <a:lnTo>
                  <a:pt x="177774" y="5444553"/>
                </a:lnTo>
                <a:lnTo>
                  <a:pt x="222643" y="5449087"/>
                </a:lnTo>
                <a:lnTo>
                  <a:pt x="267512" y="5444553"/>
                </a:lnTo>
                <a:lnTo>
                  <a:pt x="309308" y="5431587"/>
                </a:lnTo>
                <a:lnTo>
                  <a:pt x="347129" y="5411051"/>
                </a:lnTo>
                <a:lnTo>
                  <a:pt x="380085" y="5383873"/>
                </a:lnTo>
                <a:lnTo>
                  <a:pt x="407276" y="5350916"/>
                </a:lnTo>
                <a:lnTo>
                  <a:pt x="427799" y="5313096"/>
                </a:lnTo>
                <a:lnTo>
                  <a:pt x="440766" y="5271300"/>
                </a:lnTo>
                <a:lnTo>
                  <a:pt x="445300" y="5226431"/>
                </a:lnTo>
                <a:close/>
              </a:path>
              <a:path w="445769" h="7118984">
                <a:moveTo>
                  <a:pt x="445300" y="4392473"/>
                </a:moveTo>
                <a:lnTo>
                  <a:pt x="440766" y="4347603"/>
                </a:lnTo>
                <a:lnTo>
                  <a:pt x="427799" y="4305808"/>
                </a:lnTo>
                <a:lnTo>
                  <a:pt x="407276" y="4267987"/>
                </a:lnTo>
                <a:lnTo>
                  <a:pt x="380085" y="4235031"/>
                </a:lnTo>
                <a:lnTo>
                  <a:pt x="347129" y="4207840"/>
                </a:lnTo>
                <a:lnTo>
                  <a:pt x="309308" y="4187317"/>
                </a:lnTo>
                <a:lnTo>
                  <a:pt x="267512" y="4174337"/>
                </a:lnTo>
                <a:lnTo>
                  <a:pt x="222643" y="4169816"/>
                </a:lnTo>
                <a:lnTo>
                  <a:pt x="177774" y="4174337"/>
                </a:lnTo>
                <a:lnTo>
                  <a:pt x="135978" y="4187317"/>
                </a:lnTo>
                <a:lnTo>
                  <a:pt x="98158" y="4207840"/>
                </a:lnTo>
                <a:lnTo>
                  <a:pt x="65201" y="4235031"/>
                </a:lnTo>
                <a:lnTo>
                  <a:pt x="38023" y="4267987"/>
                </a:lnTo>
                <a:lnTo>
                  <a:pt x="17487" y="4305808"/>
                </a:lnTo>
                <a:lnTo>
                  <a:pt x="4521" y="4347603"/>
                </a:lnTo>
                <a:lnTo>
                  <a:pt x="0" y="4392473"/>
                </a:lnTo>
                <a:lnTo>
                  <a:pt x="4521" y="4437342"/>
                </a:lnTo>
                <a:lnTo>
                  <a:pt x="17487" y="4479137"/>
                </a:lnTo>
                <a:lnTo>
                  <a:pt x="38023" y="4516958"/>
                </a:lnTo>
                <a:lnTo>
                  <a:pt x="65201" y="4549902"/>
                </a:lnTo>
                <a:lnTo>
                  <a:pt x="98158" y="4577092"/>
                </a:lnTo>
                <a:lnTo>
                  <a:pt x="135978" y="4597628"/>
                </a:lnTo>
                <a:lnTo>
                  <a:pt x="177774" y="4610595"/>
                </a:lnTo>
                <a:lnTo>
                  <a:pt x="222643" y="4615116"/>
                </a:lnTo>
                <a:lnTo>
                  <a:pt x="267512" y="4610595"/>
                </a:lnTo>
                <a:lnTo>
                  <a:pt x="309308" y="4597628"/>
                </a:lnTo>
                <a:lnTo>
                  <a:pt x="347129" y="4577092"/>
                </a:lnTo>
                <a:lnTo>
                  <a:pt x="380085" y="4549902"/>
                </a:lnTo>
                <a:lnTo>
                  <a:pt x="407276" y="4516958"/>
                </a:lnTo>
                <a:lnTo>
                  <a:pt x="427799" y="4479137"/>
                </a:lnTo>
                <a:lnTo>
                  <a:pt x="440766" y="4437342"/>
                </a:lnTo>
                <a:lnTo>
                  <a:pt x="445300" y="4392473"/>
                </a:lnTo>
                <a:close/>
              </a:path>
              <a:path w="445769" h="7118984">
                <a:moveTo>
                  <a:pt x="445300" y="3558502"/>
                </a:moveTo>
                <a:lnTo>
                  <a:pt x="440766" y="3513632"/>
                </a:lnTo>
                <a:lnTo>
                  <a:pt x="427799" y="3471837"/>
                </a:lnTo>
                <a:lnTo>
                  <a:pt x="407276" y="3434016"/>
                </a:lnTo>
                <a:lnTo>
                  <a:pt x="380085" y="3401072"/>
                </a:lnTo>
                <a:lnTo>
                  <a:pt x="347129" y="3373882"/>
                </a:lnTo>
                <a:lnTo>
                  <a:pt x="309308" y="3353346"/>
                </a:lnTo>
                <a:lnTo>
                  <a:pt x="267512" y="3340379"/>
                </a:lnTo>
                <a:lnTo>
                  <a:pt x="222643" y="3335858"/>
                </a:lnTo>
                <a:lnTo>
                  <a:pt x="177774" y="3340379"/>
                </a:lnTo>
                <a:lnTo>
                  <a:pt x="135978" y="3353346"/>
                </a:lnTo>
                <a:lnTo>
                  <a:pt x="98158" y="3373882"/>
                </a:lnTo>
                <a:lnTo>
                  <a:pt x="65201" y="3401072"/>
                </a:lnTo>
                <a:lnTo>
                  <a:pt x="38023" y="3434016"/>
                </a:lnTo>
                <a:lnTo>
                  <a:pt x="17487" y="3471837"/>
                </a:lnTo>
                <a:lnTo>
                  <a:pt x="4521" y="3513632"/>
                </a:lnTo>
                <a:lnTo>
                  <a:pt x="0" y="3558502"/>
                </a:lnTo>
                <a:lnTo>
                  <a:pt x="4521" y="3603371"/>
                </a:lnTo>
                <a:lnTo>
                  <a:pt x="17487" y="3645166"/>
                </a:lnTo>
                <a:lnTo>
                  <a:pt x="38023" y="3682987"/>
                </a:lnTo>
                <a:lnTo>
                  <a:pt x="65201" y="3715943"/>
                </a:lnTo>
                <a:lnTo>
                  <a:pt x="98158" y="3743134"/>
                </a:lnTo>
                <a:lnTo>
                  <a:pt x="135978" y="3763657"/>
                </a:lnTo>
                <a:lnTo>
                  <a:pt x="177774" y="3776637"/>
                </a:lnTo>
                <a:lnTo>
                  <a:pt x="222643" y="3781158"/>
                </a:lnTo>
                <a:lnTo>
                  <a:pt x="267512" y="3776637"/>
                </a:lnTo>
                <a:lnTo>
                  <a:pt x="309308" y="3763657"/>
                </a:lnTo>
                <a:lnTo>
                  <a:pt x="347129" y="3743134"/>
                </a:lnTo>
                <a:lnTo>
                  <a:pt x="380085" y="3715943"/>
                </a:lnTo>
                <a:lnTo>
                  <a:pt x="407276" y="3682987"/>
                </a:lnTo>
                <a:lnTo>
                  <a:pt x="427799" y="3645166"/>
                </a:lnTo>
                <a:lnTo>
                  <a:pt x="440766" y="3603371"/>
                </a:lnTo>
                <a:lnTo>
                  <a:pt x="445300" y="3558502"/>
                </a:lnTo>
                <a:close/>
              </a:path>
              <a:path w="445769" h="7118984">
                <a:moveTo>
                  <a:pt x="445300" y="2724543"/>
                </a:moveTo>
                <a:lnTo>
                  <a:pt x="440766" y="2679674"/>
                </a:lnTo>
                <a:lnTo>
                  <a:pt x="427799" y="2637879"/>
                </a:lnTo>
                <a:lnTo>
                  <a:pt x="407276" y="2600058"/>
                </a:lnTo>
                <a:lnTo>
                  <a:pt x="380085" y="2567101"/>
                </a:lnTo>
                <a:lnTo>
                  <a:pt x="347129" y="2539923"/>
                </a:lnTo>
                <a:lnTo>
                  <a:pt x="309308" y="2519388"/>
                </a:lnTo>
                <a:lnTo>
                  <a:pt x="267512" y="2506421"/>
                </a:lnTo>
                <a:lnTo>
                  <a:pt x="222643" y="2501887"/>
                </a:lnTo>
                <a:lnTo>
                  <a:pt x="177774" y="2506421"/>
                </a:lnTo>
                <a:lnTo>
                  <a:pt x="135978" y="2519388"/>
                </a:lnTo>
                <a:lnTo>
                  <a:pt x="98158" y="2539923"/>
                </a:lnTo>
                <a:lnTo>
                  <a:pt x="65201" y="2567101"/>
                </a:lnTo>
                <a:lnTo>
                  <a:pt x="38023" y="2600058"/>
                </a:lnTo>
                <a:lnTo>
                  <a:pt x="17487" y="2637879"/>
                </a:lnTo>
                <a:lnTo>
                  <a:pt x="4521" y="2679674"/>
                </a:lnTo>
                <a:lnTo>
                  <a:pt x="0" y="2724543"/>
                </a:lnTo>
                <a:lnTo>
                  <a:pt x="4521" y="2769412"/>
                </a:lnTo>
                <a:lnTo>
                  <a:pt x="17487" y="2811208"/>
                </a:lnTo>
                <a:lnTo>
                  <a:pt x="38023" y="2849029"/>
                </a:lnTo>
                <a:lnTo>
                  <a:pt x="65201" y="2881985"/>
                </a:lnTo>
                <a:lnTo>
                  <a:pt x="98158" y="2909163"/>
                </a:lnTo>
                <a:lnTo>
                  <a:pt x="135978" y="2929699"/>
                </a:lnTo>
                <a:lnTo>
                  <a:pt x="177774" y="2942666"/>
                </a:lnTo>
                <a:lnTo>
                  <a:pt x="222643" y="2947200"/>
                </a:lnTo>
                <a:lnTo>
                  <a:pt x="267512" y="2942666"/>
                </a:lnTo>
                <a:lnTo>
                  <a:pt x="309308" y="2929699"/>
                </a:lnTo>
                <a:lnTo>
                  <a:pt x="347129" y="2909163"/>
                </a:lnTo>
                <a:lnTo>
                  <a:pt x="380085" y="2881985"/>
                </a:lnTo>
                <a:lnTo>
                  <a:pt x="407276" y="2849029"/>
                </a:lnTo>
                <a:lnTo>
                  <a:pt x="427799" y="2811208"/>
                </a:lnTo>
                <a:lnTo>
                  <a:pt x="440766" y="2769412"/>
                </a:lnTo>
                <a:lnTo>
                  <a:pt x="445300" y="2724543"/>
                </a:lnTo>
                <a:close/>
              </a:path>
              <a:path w="445769" h="7118984">
                <a:moveTo>
                  <a:pt x="445300" y="1890585"/>
                </a:moveTo>
                <a:lnTo>
                  <a:pt x="440766" y="1845716"/>
                </a:lnTo>
                <a:lnTo>
                  <a:pt x="427799" y="1803920"/>
                </a:lnTo>
                <a:lnTo>
                  <a:pt x="407276" y="1766100"/>
                </a:lnTo>
                <a:lnTo>
                  <a:pt x="380085" y="1733143"/>
                </a:lnTo>
                <a:lnTo>
                  <a:pt x="347129" y="1705952"/>
                </a:lnTo>
                <a:lnTo>
                  <a:pt x="309308" y="1685429"/>
                </a:lnTo>
                <a:lnTo>
                  <a:pt x="267512" y="1672450"/>
                </a:lnTo>
                <a:lnTo>
                  <a:pt x="222643" y="1667929"/>
                </a:lnTo>
                <a:lnTo>
                  <a:pt x="177774" y="1672450"/>
                </a:lnTo>
                <a:lnTo>
                  <a:pt x="135978" y="1685429"/>
                </a:lnTo>
                <a:lnTo>
                  <a:pt x="98158" y="1705952"/>
                </a:lnTo>
                <a:lnTo>
                  <a:pt x="65201" y="1733143"/>
                </a:lnTo>
                <a:lnTo>
                  <a:pt x="38023" y="1766100"/>
                </a:lnTo>
                <a:lnTo>
                  <a:pt x="17487" y="1803920"/>
                </a:lnTo>
                <a:lnTo>
                  <a:pt x="4521" y="1845716"/>
                </a:lnTo>
                <a:lnTo>
                  <a:pt x="0" y="1890585"/>
                </a:lnTo>
                <a:lnTo>
                  <a:pt x="4521" y="1935454"/>
                </a:lnTo>
                <a:lnTo>
                  <a:pt x="17487" y="1977250"/>
                </a:lnTo>
                <a:lnTo>
                  <a:pt x="38023" y="2015070"/>
                </a:lnTo>
                <a:lnTo>
                  <a:pt x="65201" y="2048014"/>
                </a:lnTo>
                <a:lnTo>
                  <a:pt x="98158" y="2075205"/>
                </a:lnTo>
                <a:lnTo>
                  <a:pt x="135978" y="2095741"/>
                </a:lnTo>
                <a:lnTo>
                  <a:pt x="177774" y="2108708"/>
                </a:lnTo>
                <a:lnTo>
                  <a:pt x="222656" y="2113229"/>
                </a:lnTo>
                <a:lnTo>
                  <a:pt x="267512" y="2108708"/>
                </a:lnTo>
                <a:lnTo>
                  <a:pt x="309308" y="2095741"/>
                </a:lnTo>
                <a:lnTo>
                  <a:pt x="347129" y="2075205"/>
                </a:lnTo>
                <a:lnTo>
                  <a:pt x="380085" y="2048014"/>
                </a:lnTo>
                <a:lnTo>
                  <a:pt x="407276" y="2015070"/>
                </a:lnTo>
                <a:lnTo>
                  <a:pt x="427799" y="1977250"/>
                </a:lnTo>
                <a:lnTo>
                  <a:pt x="440766" y="1935454"/>
                </a:lnTo>
                <a:lnTo>
                  <a:pt x="445300" y="1890585"/>
                </a:lnTo>
                <a:close/>
              </a:path>
              <a:path w="445769" h="7118984">
                <a:moveTo>
                  <a:pt x="445300" y="1056614"/>
                </a:moveTo>
                <a:lnTo>
                  <a:pt x="440766" y="1011745"/>
                </a:lnTo>
                <a:lnTo>
                  <a:pt x="427799" y="969949"/>
                </a:lnTo>
                <a:lnTo>
                  <a:pt x="407276" y="932129"/>
                </a:lnTo>
                <a:lnTo>
                  <a:pt x="380085" y="899185"/>
                </a:lnTo>
                <a:lnTo>
                  <a:pt x="347129" y="871994"/>
                </a:lnTo>
                <a:lnTo>
                  <a:pt x="309308" y="851471"/>
                </a:lnTo>
                <a:lnTo>
                  <a:pt x="267512" y="838492"/>
                </a:lnTo>
                <a:lnTo>
                  <a:pt x="222643" y="833970"/>
                </a:lnTo>
                <a:lnTo>
                  <a:pt x="177774" y="838492"/>
                </a:lnTo>
                <a:lnTo>
                  <a:pt x="135978" y="851471"/>
                </a:lnTo>
                <a:lnTo>
                  <a:pt x="98158" y="871994"/>
                </a:lnTo>
                <a:lnTo>
                  <a:pt x="65201" y="899185"/>
                </a:lnTo>
                <a:lnTo>
                  <a:pt x="38023" y="932129"/>
                </a:lnTo>
                <a:lnTo>
                  <a:pt x="17487" y="969949"/>
                </a:lnTo>
                <a:lnTo>
                  <a:pt x="4521" y="1011745"/>
                </a:lnTo>
                <a:lnTo>
                  <a:pt x="0" y="1056614"/>
                </a:lnTo>
                <a:lnTo>
                  <a:pt x="4521" y="1101496"/>
                </a:lnTo>
                <a:lnTo>
                  <a:pt x="17487" y="1143279"/>
                </a:lnTo>
                <a:lnTo>
                  <a:pt x="38023" y="1181100"/>
                </a:lnTo>
                <a:lnTo>
                  <a:pt x="65201" y="1214056"/>
                </a:lnTo>
                <a:lnTo>
                  <a:pt x="98158" y="1241247"/>
                </a:lnTo>
                <a:lnTo>
                  <a:pt x="135978" y="1261770"/>
                </a:lnTo>
                <a:lnTo>
                  <a:pt x="177774" y="1274749"/>
                </a:lnTo>
                <a:lnTo>
                  <a:pt x="222643" y="1279271"/>
                </a:lnTo>
                <a:lnTo>
                  <a:pt x="267512" y="1274749"/>
                </a:lnTo>
                <a:lnTo>
                  <a:pt x="309308" y="1261770"/>
                </a:lnTo>
                <a:lnTo>
                  <a:pt x="347129" y="1241247"/>
                </a:lnTo>
                <a:lnTo>
                  <a:pt x="380085" y="1214056"/>
                </a:lnTo>
                <a:lnTo>
                  <a:pt x="407276" y="1181100"/>
                </a:lnTo>
                <a:lnTo>
                  <a:pt x="427799" y="1143279"/>
                </a:lnTo>
                <a:lnTo>
                  <a:pt x="440766" y="1101496"/>
                </a:lnTo>
                <a:lnTo>
                  <a:pt x="445300" y="1056614"/>
                </a:lnTo>
                <a:close/>
              </a:path>
              <a:path w="445769" h="7118984">
                <a:moveTo>
                  <a:pt x="445300" y="222656"/>
                </a:moveTo>
                <a:lnTo>
                  <a:pt x="440766" y="177787"/>
                </a:lnTo>
                <a:lnTo>
                  <a:pt x="427799" y="135991"/>
                </a:lnTo>
                <a:lnTo>
                  <a:pt x="407276" y="98171"/>
                </a:lnTo>
                <a:lnTo>
                  <a:pt x="380085" y="65214"/>
                </a:lnTo>
                <a:lnTo>
                  <a:pt x="347129" y="38036"/>
                </a:lnTo>
                <a:lnTo>
                  <a:pt x="309308" y="17500"/>
                </a:lnTo>
                <a:lnTo>
                  <a:pt x="267512" y="4533"/>
                </a:lnTo>
                <a:lnTo>
                  <a:pt x="222643" y="0"/>
                </a:lnTo>
                <a:lnTo>
                  <a:pt x="177774" y="4533"/>
                </a:lnTo>
                <a:lnTo>
                  <a:pt x="135978" y="17500"/>
                </a:lnTo>
                <a:lnTo>
                  <a:pt x="98158" y="38036"/>
                </a:lnTo>
                <a:lnTo>
                  <a:pt x="65201" y="65214"/>
                </a:lnTo>
                <a:lnTo>
                  <a:pt x="38023" y="98171"/>
                </a:lnTo>
                <a:lnTo>
                  <a:pt x="17487" y="135991"/>
                </a:lnTo>
                <a:lnTo>
                  <a:pt x="4521" y="177787"/>
                </a:lnTo>
                <a:lnTo>
                  <a:pt x="0" y="222656"/>
                </a:lnTo>
                <a:lnTo>
                  <a:pt x="4521" y="267525"/>
                </a:lnTo>
                <a:lnTo>
                  <a:pt x="17487" y="309321"/>
                </a:lnTo>
                <a:lnTo>
                  <a:pt x="38023" y="347141"/>
                </a:lnTo>
                <a:lnTo>
                  <a:pt x="65201" y="380098"/>
                </a:lnTo>
                <a:lnTo>
                  <a:pt x="98158" y="407276"/>
                </a:lnTo>
                <a:lnTo>
                  <a:pt x="135978" y="427812"/>
                </a:lnTo>
                <a:lnTo>
                  <a:pt x="177774" y="440778"/>
                </a:lnTo>
                <a:lnTo>
                  <a:pt x="222643" y="445312"/>
                </a:lnTo>
                <a:lnTo>
                  <a:pt x="267512" y="440778"/>
                </a:lnTo>
                <a:lnTo>
                  <a:pt x="309308" y="427812"/>
                </a:lnTo>
                <a:lnTo>
                  <a:pt x="347129" y="407276"/>
                </a:lnTo>
                <a:lnTo>
                  <a:pt x="380085" y="380098"/>
                </a:lnTo>
                <a:lnTo>
                  <a:pt x="407276" y="347141"/>
                </a:lnTo>
                <a:lnTo>
                  <a:pt x="427799" y="309321"/>
                </a:lnTo>
                <a:lnTo>
                  <a:pt x="440766" y="267525"/>
                </a:lnTo>
                <a:lnTo>
                  <a:pt x="445300" y="222656"/>
                </a:lnTo>
                <a:close/>
              </a:path>
            </a:pathLst>
          </a:custGeom>
          <a:solidFill>
            <a:srgbClr val="FFFFFF">
              <a:alpha val="748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405447" y="8812998"/>
            <a:ext cx="445770" cy="445770"/>
          </a:xfrm>
          <a:custGeom>
            <a:avLst/>
            <a:gdLst/>
            <a:ahLst/>
            <a:cxnLst/>
            <a:rect l="l" t="t" r="r" b="b"/>
            <a:pathLst>
              <a:path w="445769" h="445770">
                <a:moveTo>
                  <a:pt x="222653" y="445301"/>
                </a:moveTo>
                <a:lnTo>
                  <a:pt x="177778" y="440778"/>
                </a:lnTo>
                <a:lnTo>
                  <a:pt x="135985" y="427804"/>
                </a:lnTo>
                <a:lnTo>
                  <a:pt x="98164" y="407276"/>
                </a:lnTo>
                <a:lnTo>
                  <a:pt x="65212" y="380088"/>
                </a:lnTo>
                <a:lnTo>
                  <a:pt x="38025" y="347137"/>
                </a:lnTo>
                <a:lnTo>
                  <a:pt x="17496" y="309316"/>
                </a:lnTo>
                <a:lnTo>
                  <a:pt x="4523" y="267522"/>
                </a:lnTo>
                <a:lnTo>
                  <a:pt x="0" y="222650"/>
                </a:lnTo>
                <a:lnTo>
                  <a:pt x="4523" y="177778"/>
                </a:lnTo>
                <a:lnTo>
                  <a:pt x="17496" y="135985"/>
                </a:lnTo>
                <a:lnTo>
                  <a:pt x="38025" y="98164"/>
                </a:lnTo>
                <a:lnTo>
                  <a:pt x="65212" y="65212"/>
                </a:lnTo>
                <a:lnTo>
                  <a:pt x="98164" y="38025"/>
                </a:lnTo>
                <a:lnTo>
                  <a:pt x="135985" y="17497"/>
                </a:lnTo>
                <a:lnTo>
                  <a:pt x="177778" y="4523"/>
                </a:lnTo>
                <a:lnTo>
                  <a:pt x="222650" y="0"/>
                </a:lnTo>
                <a:lnTo>
                  <a:pt x="267522" y="4523"/>
                </a:lnTo>
                <a:lnTo>
                  <a:pt x="309316" y="17497"/>
                </a:lnTo>
                <a:lnTo>
                  <a:pt x="347137" y="38025"/>
                </a:lnTo>
                <a:lnTo>
                  <a:pt x="380088" y="65212"/>
                </a:lnTo>
                <a:lnTo>
                  <a:pt x="407276" y="98164"/>
                </a:lnTo>
                <a:lnTo>
                  <a:pt x="427804" y="135985"/>
                </a:lnTo>
                <a:lnTo>
                  <a:pt x="440778" y="177778"/>
                </a:lnTo>
                <a:lnTo>
                  <a:pt x="445301" y="222650"/>
                </a:lnTo>
                <a:lnTo>
                  <a:pt x="440778" y="267522"/>
                </a:lnTo>
                <a:lnTo>
                  <a:pt x="427804" y="309316"/>
                </a:lnTo>
                <a:lnTo>
                  <a:pt x="407276" y="347137"/>
                </a:lnTo>
                <a:lnTo>
                  <a:pt x="380088" y="380088"/>
                </a:lnTo>
                <a:lnTo>
                  <a:pt x="347137" y="407276"/>
                </a:lnTo>
                <a:lnTo>
                  <a:pt x="309316" y="427804"/>
                </a:lnTo>
                <a:lnTo>
                  <a:pt x="267522" y="440778"/>
                </a:lnTo>
                <a:lnTo>
                  <a:pt x="222653" y="44530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17669764" y="9689007"/>
            <a:ext cx="619125" cy="599440"/>
          </a:xfrm>
          <a:custGeom>
            <a:avLst/>
            <a:gdLst/>
            <a:ahLst/>
            <a:cxnLst/>
            <a:rect l="l" t="t" r="r" b="b"/>
            <a:pathLst>
              <a:path w="619125" h="599440">
                <a:moveTo>
                  <a:pt x="372110" y="398284"/>
                </a:moveTo>
                <a:lnTo>
                  <a:pt x="365594" y="349694"/>
                </a:lnTo>
                <a:lnTo>
                  <a:pt x="347205" y="306019"/>
                </a:lnTo>
                <a:lnTo>
                  <a:pt x="318668" y="269024"/>
                </a:lnTo>
                <a:lnTo>
                  <a:pt x="281736" y="240436"/>
                </a:lnTo>
                <a:lnTo>
                  <a:pt x="238150" y="222008"/>
                </a:lnTo>
                <a:lnTo>
                  <a:pt x="189636" y="215480"/>
                </a:lnTo>
                <a:lnTo>
                  <a:pt x="129540" y="215480"/>
                </a:lnTo>
                <a:lnTo>
                  <a:pt x="100749" y="221310"/>
                </a:lnTo>
                <a:lnTo>
                  <a:pt x="77241" y="237185"/>
                </a:lnTo>
                <a:lnTo>
                  <a:pt x="61391" y="260731"/>
                </a:lnTo>
                <a:lnTo>
                  <a:pt x="55587" y="289560"/>
                </a:lnTo>
                <a:lnTo>
                  <a:pt x="61391" y="318401"/>
                </a:lnTo>
                <a:lnTo>
                  <a:pt x="77241" y="341947"/>
                </a:lnTo>
                <a:lnTo>
                  <a:pt x="100749" y="357835"/>
                </a:lnTo>
                <a:lnTo>
                  <a:pt x="129540" y="363651"/>
                </a:lnTo>
                <a:lnTo>
                  <a:pt x="224205" y="363651"/>
                </a:lnTo>
                <a:lnTo>
                  <a:pt x="224205" y="458495"/>
                </a:lnTo>
                <a:lnTo>
                  <a:pt x="230022" y="487324"/>
                </a:lnTo>
                <a:lnTo>
                  <a:pt x="245872" y="510882"/>
                </a:lnTo>
                <a:lnTo>
                  <a:pt x="269379" y="526757"/>
                </a:lnTo>
                <a:lnTo>
                  <a:pt x="298157" y="532574"/>
                </a:lnTo>
                <a:lnTo>
                  <a:pt x="326948" y="526757"/>
                </a:lnTo>
                <a:lnTo>
                  <a:pt x="350456" y="510882"/>
                </a:lnTo>
                <a:lnTo>
                  <a:pt x="366306" y="487324"/>
                </a:lnTo>
                <a:lnTo>
                  <a:pt x="372110" y="458495"/>
                </a:lnTo>
                <a:lnTo>
                  <a:pt x="372110" y="398284"/>
                </a:lnTo>
                <a:close/>
              </a:path>
              <a:path w="619125" h="599440">
                <a:moveTo>
                  <a:pt x="542874" y="289560"/>
                </a:moveTo>
                <a:lnTo>
                  <a:pt x="537057" y="260731"/>
                </a:lnTo>
                <a:lnTo>
                  <a:pt x="521220" y="237185"/>
                </a:lnTo>
                <a:lnTo>
                  <a:pt x="497713" y="221310"/>
                </a:lnTo>
                <a:lnTo>
                  <a:pt x="468922" y="215480"/>
                </a:lnTo>
                <a:lnTo>
                  <a:pt x="374256" y="215480"/>
                </a:lnTo>
                <a:lnTo>
                  <a:pt x="374256" y="120637"/>
                </a:lnTo>
                <a:lnTo>
                  <a:pt x="368439" y="91808"/>
                </a:lnTo>
                <a:lnTo>
                  <a:pt x="352590" y="68262"/>
                </a:lnTo>
                <a:lnTo>
                  <a:pt x="329082" y="52387"/>
                </a:lnTo>
                <a:lnTo>
                  <a:pt x="300304" y="46558"/>
                </a:lnTo>
                <a:lnTo>
                  <a:pt x="271513" y="52387"/>
                </a:lnTo>
                <a:lnTo>
                  <a:pt x="248005" y="68262"/>
                </a:lnTo>
                <a:lnTo>
                  <a:pt x="232168" y="91808"/>
                </a:lnTo>
                <a:lnTo>
                  <a:pt x="226352" y="120637"/>
                </a:lnTo>
                <a:lnTo>
                  <a:pt x="226352" y="180848"/>
                </a:lnTo>
                <a:lnTo>
                  <a:pt x="255587" y="214541"/>
                </a:lnTo>
                <a:lnTo>
                  <a:pt x="281470" y="226072"/>
                </a:lnTo>
                <a:lnTo>
                  <a:pt x="327393" y="260286"/>
                </a:lnTo>
                <a:lnTo>
                  <a:pt x="361988" y="307136"/>
                </a:lnTo>
                <a:lnTo>
                  <a:pt x="381012" y="361543"/>
                </a:lnTo>
                <a:lnTo>
                  <a:pt x="387858" y="362458"/>
                </a:lnTo>
                <a:lnTo>
                  <a:pt x="394779" y="363118"/>
                </a:lnTo>
                <a:lnTo>
                  <a:pt x="401764" y="363512"/>
                </a:lnTo>
                <a:lnTo>
                  <a:pt x="408825" y="363651"/>
                </a:lnTo>
                <a:lnTo>
                  <a:pt x="468922" y="363651"/>
                </a:lnTo>
                <a:lnTo>
                  <a:pt x="497713" y="357835"/>
                </a:lnTo>
                <a:lnTo>
                  <a:pt x="521220" y="341947"/>
                </a:lnTo>
                <a:lnTo>
                  <a:pt x="537057" y="318401"/>
                </a:lnTo>
                <a:lnTo>
                  <a:pt x="542874" y="289560"/>
                </a:lnTo>
                <a:close/>
              </a:path>
              <a:path w="619125" h="599440">
                <a:moveTo>
                  <a:pt x="619048" y="288290"/>
                </a:moveTo>
                <a:lnTo>
                  <a:pt x="616508" y="275590"/>
                </a:lnTo>
                <a:lnTo>
                  <a:pt x="609790" y="266700"/>
                </a:lnTo>
                <a:lnTo>
                  <a:pt x="599922" y="259080"/>
                </a:lnTo>
                <a:lnTo>
                  <a:pt x="587883" y="257810"/>
                </a:lnTo>
                <a:lnTo>
                  <a:pt x="575906" y="260350"/>
                </a:lnTo>
                <a:lnTo>
                  <a:pt x="566166" y="266700"/>
                </a:lnTo>
                <a:lnTo>
                  <a:pt x="559650" y="276860"/>
                </a:lnTo>
                <a:lnTo>
                  <a:pt x="557339" y="288290"/>
                </a:lnTo>
                <a:lnTo>
                  <a:pt x="557237" y="304800"/>
                </a:lnTo>
                <a:lnTo>
                  <a:pt x="556958" y="312420"/>
                </a:lnTo>
                <a:lnTo>
                  <a:pt x="550760" y="354330"/>
                </a:lnTo>
                <a:lnTo>
                  <a:pt x="549059" y="360680"/>
                </a:lnTo>
                <a:lnTo>
                  <a:pt x="547077" y="368300"/>
                </a:lnTo>
                <a:lnTo>
                  <a:pt x="533641" y="403860"/>
                </a:lnTo>
                <a:lnTo>
                  <a:pt x="531012" y="410210"/>
                </a:lnTo>
                <a:lnTo>
                  <a:pt x="525297" y="421640"/>
                </a:lnTo>
                <a:lnTo>
                  <a:pt x="522084" y="426720"/>
                </a:lnTo>
                <a:lnTo>
                  <a:pt x="518629" y="431800"/>
                </a:lnTo>
                <a:lnTo>
                  <a:pt x="517753" y="433070"/>
                </a:lnTo>
                <a:lnTo>
                  <a:pt x="516902" y="435610"/>
                </a:lnTo>
                <a:lnTo>
                  <a:pt x="513207" y="440690"/>
                </a:lnTo>
                <a:lnTo>
                  <a:pt x="509371" y="445770"/>
                </a:lnTo>
                <a:lnTo>
                  <a:pt x="507288" y="449580"/>
                </a:lnTo>
                <a:lnTo>
                  <a:pt x="503199" y="454660"/>
                </a:lnTo>
                <a:lnTo>
                  <a:pt x="498792" y="459740"/>
                </a:lnTo>
                <a:lnTo>
                  <a:pt x="494055" y="466090"/>
                </a:lnTo>
                <a:lnTo>
                  <a:pt x="486676" y="473710"/>
                </a:lnTo>
                <a:lnTo>
                  <a:pt x="478802" y="482600"/>
                </a:lnTo>
                <a:lnTo>
                  <a:pt x="470433" y="490220"/>
                </a:lnTo>
                <a:lnTo>
                  <a:pt x="432015" y="518160"/>
                </a:lnTo>
                <a:lnTo>
                  <a:pt x="398272" y="535940"/>
                </a:lnTo>
                <a:lnTo>
                  <a:pt x="360883" y="548640"/>
                </a:lnTo>
                <a:lnTo>
                  <a:pt x="320598" y="556260"/>
                </a:lnTo>
                <a:lnTo>
                  <a:pt x="315988" y="556260"/>
                </a:lnTo>
                <a:lnTo>
                  <a:pt x="311353" y="557530"/>
                </a:lnTo>
                <a:lnTo>
                  <a:pt x="271297" y="557530"/>
                </a:lnTo>
                <a:lnTo>
                  <a:pt x="268922" y="556260"/>
                </a:lnTo>
                <a:lnTo>
                  <a:pt x="264172" y="556260"/>
                </a:lnTo>
                <a:lnTo>
                  <a:pt x="249897" y="554990"/>
                </a:lnTo>
                <a:lnTo>
                  <a:pt x="235648" y="551180"/>
                </a:lnTo>
                <a:lnTo>
                  <a:pt x="221488" y="548640"/>
                </a:lnTo>
                <a:lnTo>
                  <a:pt x="179959" y="533400"/>
                </a:lnTo>
                <a:lnTo>
                  <a:pt x="166624" y="527050"/>
                </a:lnTo>
                <a:lnTo>
                  <a:pt x="153606" y="519430"/>
                </a:lnTo>
                <a:lnTo>
                  <a:pt x="140970" y="510540"/>
                </a:lnTo>
                <a:lnTo>
                  <a:pt x="128778" y="502920"/>
                </a:lnTo>
                <a:lnTo>
                  <a:pt x="95173" y="472440"/>
                </a:lnTo>
                <a:lnTo>
                  <a:pt x="75679" y="448310"/>
                </a:lnTo>
                <a:lnTo>
                  <a:pt x="66929" y="436880"/>
                </a:lnTo>
                <a:lnTo>
                  <a:pt x="44945" y="396240"/>
                </a:lnTo>
                <a:lnTo>
                  <a:pt x="29857" y="354330"/>
                </a:lnTo>
                <a:lnTo>
                  <a:pt x="21882" y="309880"/>
                </a:lnTo>
                <a:lnTo>
                  <a:pt x="20548" y="276860"/>
                </a:lnTo>
                <a:lnTo>
                  <a:pt x="20751" y="270510"/>
                </a:lnTo>
                <a:lnTo>
                  <a:pt x="26555" y="223520"/>
                </a:lnTo>
                <a:lnTo>
                  <a:pt x="38239" y="184150"/>
                </a:lnTo>
                <a:lnTo>
                  <a:pt x="55079" y="147320"/>
                </a:lnTo>
                <a:lnTo>
                  <a:pt x="76034" y="114300"/>
                </a:lnTo>
                <a:lnTo>
                  <a:pt x="108419" y="77470"/>
                </a:lnTo>
                <a:lnTo>
                  <a:pt x="128689" y="60960"/>
                </a:lnTo>
                <a:lnTo>
                  <a:pt x="134594" y="55880"/>
                </a:lnTo>
                <a:lnTo>
                  <a:pt x="140487" y="52070"/>
                </a:lnTo>
                <a:lnTo>
                  <a:pt x="143471" y="49530"/>
                </a:lnTo>
                <a:lnTo>
                  <a:pt x="161188" y="38100"/>
                </a:lnTo>
                <a:lnTo>
                  <a:pt x="167081" y="35560"/>
                </a:lnTo>
                <a:lnTo>
                  <a:pt x="172910" y="31750"/>
                </a:lnTo>
                <a:lnTo>
                  <a:pt x="195656" y="21590"/>
                </a:lnTo>
                <a:lnTo>
                  <a:pt x="203885" y="17780"/>
                </a:lnTo>
                <a:lnTo>
                  <a:pt x="219684" y="12700"/>
                </a:lnTo>
                <a:lnTo>
                  <a:pt x="227203" y="10160"/>
                </a:lnTo>
                <a:lnTo>
                  <a:pt x="234442" y="8890"/>
                </a:lnTo>
                <a:lnTo>
                  <a:pt x="241376" y="6350"/>
                </a:lnTo>
                <a:lnTo>
                  <a:pt x="250405" y="5080"/>
                </a:lnTo>
                <a:lnTo>
                  <a:pt x="258584" y="3810"/>
                </a:lnTo>
                <a:lnTo>
                  <a:pt x="272872" y="1270"/>
                </a:lnTo>
                <a:lnTo>
                  <a:pt x="283959" y="0"/>
                </a:lnTo>
                <a:lnTo>
                  <a:pt x="272770" y="0"/>
                </a:lnTo>
                <a:lnTo>
                  <a:pt x="265557" y="1270"/>
                </a:lnTo>
                <a:lnTo>
                  <a:pt x="258343" y="1270"/>
                </a:lnTo>
                <a:lnTo>
                  <a:pt x="250050" y="2540"/>
                </a:lnTo>
                <a:lnTo>
                  <a:pt x="240842" y="3810"/>
                </a:lnTo>
                <a:lnTo>
                  <a:pt x="233768" y="5080"/>
                </a:lnTo>
                <a:lnTo>
                  <a:pt x="226364" y="7620"/>
                </a:lnTo>
                <a:lnTo>
                  <a:pt x="218668" y="8890"/>
                </a:lnTo>
                <a:lnTo>
                  <a:pt x="210667" y="11430"/>
                </a:lnTo>
                <a:lnTo>
                  <a:pt x="193903" y="16510"/>
                </a:lnTo>
                <a:lnTo>
                  <a:pt x="170268" y="26670"/>
                </a:lnTo>
                <a:lnTo>
                  <a:pt x="164172" y="29210"/>
                </a:lnTo>
                <a:lnTo>
                  <a:pt x="158000" y="33020"/>
                </a:lnTo>
                <a:lnTo>
                  <a:pt x="151803" y="35560"/>
                </a:lnTo>
                <a:lnTo>
                  <a:pt x="139331" y="43180"/>
                </a:lnTo>
                <a:lnTo>
                  <a:pt x="136182" y="45720"/>
                </a:lnTo>
                <a:lnTo>
                  <a:pt x="123659" y="53340"/>
                </a:lnTo>
                <a:lnTo>
                  <a:pt x="108077" y="66040"/>
                </a:lnTo>
                <a:lnTo>
                  <a:pt x="92837" y="78740"/>
                </a:lnTo>
                <a:lnTo>
                  <a:pt x="83883" y="87630"/>
                </a:lnTo>
                <a:lnTo>
                  <a:pt x="75145" y="97790"/>
                </a:lnTo>
                <a:lnTo>
                  <a:pt x="66662" y="106680"/>
                </a:lnTo>
                <a:lnTo>
                  <a:pt x="58470" y="118110"/>
                </a:lnTo>
                <a:lnTo>
                  <a:pt x="50660" y="128270"/>
                </a:lnTo>
                <a:lnTo>
                  <a:pt x="43230" y="140970"/>
                </a:lnTo>
                <a:lnTo>
                  <a:pt x="23787" y="177800"/>
                </a:lnTo>
                <a:lnTo>
                  <a:pt x="9512" y="219710"/>
                </a:lnTo>
                <a:lnTo>
                  <a:pt x="1460" y="265430"/>
                </a:lnTo>
                <a:lnTo>
                  <a:pt x="0" y="289560"/>
                </a:lnTo>
                <a:lnTo>
                  <a:pt x="101" y="306070"/>
                </a:lnTo>
                <a:lnTo>
                  <a:pt x="3822" y="344170"/>
                </a:lnTo>
                <a:lnTo>
                  <a:pt x="15532" y="391160"/>
                </a:lnTo>
                <a:lnTo>
                  <a:pt x="35115" y="436880"/>
                </a:lnTo>
                <a:lnTo>
                  <a:pt x="62166" y="478790"/>
                </a:lnTo>
                <a:lnTo>
                  <a:pt x="95973" y="516890"/>
                </a:lnTo>
                <a:lnTo>
                  <a:pt x="108572" y="527050"/>
                </a:lnTo>
                <a:lnTo>
                  <a:pt x="121767" y="538480"/>
                </a:lnTo>
                <a:lnTo>
                  <a:pt x="135521" y="547370"/>
                </a:lnTo>
                <a:lnTo>
                  <a:pt x="149783" y="556260"/>
                </a:lnTo>
                <a:lnTo>
                  <a:pt x="164477" y="565150"/>
                </a:lnTo>
                <a:lnTo>
                  <a:pt x="179578" y="571500"/>
                </a:lnTo>
                <a:lnTo>
                  <a:pt x="195033" y="579120"/>
                </a:lnTo>
                <a:lnTo>
                  <a:pt x="226733" y="589280"/>
                </a:lnTo>
                <a:lnTo>
                  <a:pt x="242849" y="593090"/>
                </a:lnTo>
                <a:lnTo>
                  <a:pt x="259092" y="595630"/>
                </a:lnTo>
                <a:lnTo>
                  <a:pt x="261797" y="595630"/>
                </a:lnTo>
                <a:lnTo>
                  <a:pt x="264515" y="596900"/>
                </a:lnTo>
                <a:lnTo>
                  <a:pt x="267220" y="596900"/>
                </a:lnTo>
                <a:lnTo>
                  <a:pt x="275361" y="598170"/>
                </a:lnTo>
                <a:lnTo>
                  <a:pt x="291858" y="598170"/>
                </a:lnTo>
                <a:lnTo>
                  <a:pt x="298767" y="599440"/>
                </a:lnTo>
                <a:lnTo>
                  <a:pt x="315887" y="599440"/>
                </a:lnTo>
                <a:lnTo>
                  <a:pt x="318566" y="598170"/>
                </a:lnTo>
                <a:lnTo>
                  <a:pt x="323913" y="598170"/>
                </a:lnTo>
                <a:lnTo>
                  <a:pt x="355574" y="595630"/>
                </a:lnTo>
                <a:lnTo>
                  <a:pt x="401040" y="584200"/>
                </a:lnTo>
                <a:lnTo>
                  <a:pt x="415480" y="579120"/>
                </a:lnTo>
                <a:lnTo>
                  <a:pt x="429488" y="572770"/>
                </a:lnTo>
                <a:lnTo>
                  <a:pt x="443039" y="567690"/>
                </a:lnTo>
                <a:lnTo>
                  <a:pt x="456107" y="560070"/>
                </a:lnTo>
                <a:lnTo>
                  <a:pt x="460298" y="557530"/>
                </a:lnTo>
                <a:lnTo>
                  <a:pt x="468680" y="552450"/>
                </a:lnTo>
                <a:lnTo>
                  <a:pt x="503161" y="528320"/>
                </a:lnTo>
                <a:lnTo>
                  <a:pt x="532612" y="500380"/>
                </a:lnTo>
                <a:lnTo>
                  <a:pt x="537019" y="496570"/>
                </a:lnTo>
                <a:lnTo>
                  <a:pt x="541274" y="491490"/>
                </a:lnTo>
                <a:lnTo>
                  <a:pt x="545401" y="486410"/>
                </a:lnTo>
                <a:lnTo>
                  <a:pt x="552018" y="478790"/>
                </a:lnTo>
                <a:lnTo>
                  <a:pt x="556958" y="471170"/>
                </a:lnTo>
                <a:lnTo>
                  <a:pt x="561708" y="464820"/>
                </a:lnTo>
                <a:lnTo>
                  <a:pt x="563943" y="462280"/>
                </a:lnTo>
                <a:lnTo>
                  <a:pt x="568426" y="454660"/>
                </a:lnTo>
                <a:lnTo>
                  <a:pt x="591210" y="412750"/>
                </a:lnTo>
                <a:lnTo>
                  <a:pt x="595223" y="403860"/>
                </a:lnTo>
                <a:lnTo>
                  <a:pt x="609422" y="360680"/>
                </a:lnTo>
                <a:lnTo>
                  <a:pt x="617232" y="317500"/>
                </a:lnTo>
                <a:lnTo>
                  <a:pt x="619023" y="289560"/>
                </a:lnTo>
                <a:lnTo>
                  <a:pt x="619048" y="288290"/>
                </a:lnTo>
                <a:close/>
              </a:path>
            </a:pathLst>
          </a:custGeom>
          <a:solidFill>
            <a:srgbClr val="41BEC3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" name="bg object 2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25956" y="1"/>
            <a:ext cx="7932202" cy="8106467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513132" y="360703"/>
            <a:ext cx="7261734" cy="1351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2/7/23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297732" y="0"/>
            <a:ext cx="4990465" cy="5558790"/>
          </a:xfrm>
          <a:custGeom>
            <a:avLst/>
            <a:gdLst/>
            <a:ahLst/>
            <a:cxnLst/>
            <a:rect l="l" t="t" r="r" b="b"/>
            <a:pathLst>
              <a:path w="4990465" h="5558790">
                <a:moveTo>
                  <a:pt x="4348301" y="5456682"/>
                </a:moveTo>
                <a:lnTo>
                  <a:pt x="2580457" y="5456682"/>
                </a:lnTo>
                <a:lnTo>
                  <a:pt x="2447865" y="5418582"/>
                </a:lnTo>
                <a:lnTo>
                  <a:pt x="2404155" y="5393182"/>
                </a:lnTo>
                <a:lnTo>
                  <a:pt x="2231866" y="5342382"/>
                </a:lnTo>
                <a:lnTo>
                  <a:pt x="2189452" y="5316982"/>
                </a:lnTo>
                <a:lnTo>
                  <a:pt x="2105446" y="5291582"/>
                </a:lnTo>
                <a:lnTo>
                  <a:pt x="2063861" y="5266182"/>
                </a:lnTo>
                <a:lnTo>
                  <a:pt x="2022561" y="5253482"/>
                </a:lnTo>
                <a:lnTo>
                  <a:pt x="1981550" y="5228082"/>
                </a:lnTo>
                <a:lnTo>
                  <a:pt x="1940833" y="5215382"/>
                </a:lnTo>
                <a:lnTo>
                  <a:pt x="1900412" y="5189982"/>
                </a:lnTo>
                <a:lnTo>
                  <a:pt x="1860293" y="5177282"/>
                </a:lnTo>
                <a:lnTo>
                  <a:pt x="1741789" y="5101082"/>
                </a:lnTo>
                <a:lnTo>
                  <a:pt x="1702919" y="5088382"/>
                </a:lnTo>
                <a:lnTo>
                  <a:pt x="1588263" y="5012182"/>
                </a:lnTo>
                <a:lnTo>
                  <a:pt x="1476627" y="4935982"/>
                </a:lnTo>
                <a:lnTo>
                  <a:pt x="1403936" y="4885182"/>
                </a:lnTo>
                <a:lnTo>
                  <a:pt x="1332673" y="4834382"/>
                </a:lnTo>
                <a:lnTo>
                  <a:pt x="1297586" y="4808982"/>
                </a:lnTo>
                <a:lnTo>
                  <a:pt x="1262869" y="4770882"/>
                </a:lnTo>
                <a:lnTo>
                  <a:pt x="1194560" y="4720082"/>
                </a:lnTo>
                <a:lnTo>
                  <a:pt x="1160977" y="4681982"/>
                </a:lnTo>
                <a:lnTo>
                  <a:pt x="1094973" y="4631182"/>
                </a:lnTo>
                <a:lnTo>
                  <a:pt x="1062561" y="4593082"/>
                </a:lnTo>
                <a:lnTo>
                  <a:pt x="1030548" y="4567682"/>
                </a:lnTo>
                <a:lnTo>
                  <a:pt x="998939" y="4529582"/>
                </a:lnTo>
                <a:lnTo>
                  <a:pt x="967736" y="4504182"/>
                </a:lnTo>
                <a:lnTo>
                  <a:pt x="936946" y="4466082"/>
                </a:lnTo>
                <a:lnTo>
                  <a:pt x="906571" y="4440682"/>
                </a:lnTo>
                <a:lnTo>
                  <a:pt x="876617" y="4402582"/>
                </a:lnTo>
                <a:lnTo>
                  <a:pt x="847086" y="4364482"/>
                </a:lnTo>
                <a:lnTo>
                  <a:pt x="817985" y="4339082"/>
                </a:lnTo>
                <a:lnTo>
                  <a:pt x="789316" y="4300982"/>
                </a:lnTo>
                <a:lnTo>
                  <a:pt x="761085" y="4262882"/>
                </a:lnTo>
                <a:lnTo>
                  <a:pt x="733294" y="4237482"/>
                </a:lnTo>
                <a:lnTo>
                  <a:pt x="705950" y="4199382"/>
                </a:lnTo>
                <a:lnTo>
                  <a:pt x="679055" y="4161282"/>
                </a:lnTo>
                <a:lnTo>
                  <a:pt x="652614" y="4123182"/>
                </a:lnTo>
                <a:lnTo>
                  <a:pt x="626631" y="4085082"/>
                </a:lnTo>
                <a:lnTo>
                  <a:pt x="601111" y="4046982"/>
                </a:lnTo>
                <a:lnTo>
                  <a:pt x="576058" y="4008882"/>
                </a:lnTo>
                <a:lnTo>
                  <a:pt x="551475" y="3970782"/>
                </a:lnTo>
                <a:lnTo>
                  <a:pt x="527368" y="3932682"/>
                </a:lnTo>
                <a:lnTo>
                  <a:pt x="503740" y="3894582"/>
                </a:lnTo>
                <a:lnTo>
                  <a:pt x="480595" y="3856482"/>
                </a:lnTo>
                <a:lnTo>
                  <a:pt x="457939" y="3818382"/>
                </a:lnTo>
                <a:lnTo>
                  <a:pt x="435775" y="3780282"/>
                </a:lnTo>
                <a:lnTo>
                  <a:pt x="414107" y="3742182"/>
                </a:lnTo>
                <a:lnTo>
                  <a:pt x="392939" y="3704082"/>
                </a:lnTo>
                <a:lnTo>
                  <a:pt x="372277" y="3665982"/>
                </a:lnTo>
                <a:lnTo>
                  <a:pt x="352123" y="3627882"/>
                </a:lnTo>
                <a:lnTo>
                  <a:pt x="332483" y="3577082"/>
                </a:lnTo>
                <a:lnTo>
                  <a:pt x="313360" y="3538982"/>
                </a:lnTo>
                <a:lnTo>
                  <a:pt x="294759" y="3500882"/>
                </a:lnTo>
                <a:lnTo>
                  <a:pt x="276684" y="3462782"/>
                </a:lnTo>
                <a:lnTo>
                  <a:pt x="259139" y="3411982"/>
                </a:lnTo>
                <a:lnTo>
                  <a:pt x="242128" y="3373882"/>
                </a:lnTo>
                <a:lnTo>
                  <a:pt x="225657" y="3335782"/>
                </a:lnTo>
                <a:lnTo>
                  <a:pt x="209728" y="3284982"/>
                </a:lnTo>
                <a:lnTo>
                  <a:pt x="194346" y="3246882"/>
                </a:lnTo>
                <a:lnTo>
                  <a:pt x="179515" y="3208782"/>
                </a:lnTo>
                <a:lnTo>
                  <a:pt x="165241" y="3157982"/>
                </a:lnTo>
                <a:lnTo>
                  <a:pt x="151526" y="3119882"/>
                </a:lnTo>
                <a:lnTo>
                  <a:pt x="138375" y="3069082"/>
                </a:lnTo>
                <a:lnTo>
                  <a:pt x="125792" y="3030982"/>
                </a:lnTo>
                <a:lnTo>
                  <a:pt x="113782" y="2980182"/>
                </a:lnTo>
                <a:lnTo>
                  <a:pt x="102349" y="2942082"/>
                </a:lnTo>
                <a:lnTo>
                  <a:pt x="91496" y="2891282"/>
                </a:lnTo>
                <a:lnTo>
                  <a:pt x="81229" y="2853182"/>
                </a:lnTo>
                <a:lnTo>
                  <a:pt x="71551" y="2802382"/>
                </a:lnTo>
                <a:lnTo>
                  <a:pt x="62467" y="2764282"/>
                </a:lnTo>
                <a:lnTo>
                  <a:pt x="53981" y="2713482"/>
                </a:lnTo>
                <a:lnTo>
                  <a:pt x="46097" y="2662682"/>
                </a:lnTo>
                <a:lnTo>
                  <a:pt x="38820" y="2624582"/>
                </a:lnTo>
                <a:lnTo>
                  <a:pt x="32153" y="2573782"/>
                </a:lnTo>
                <a:lnTo>
                  <a:pt x="26101" y="2522982"/>
                </a:lnTo>
                <a:lnTo>
                  <a:pt x="20668" y="2484882"/>
                </a:lnTo>
                <a:lnTo>
                  <a:pt x="15858" y="2434082"/>
                </a:lnTo>
                <a:lnTo>
                  <a:pt x="11676" y="2383282"/>
                </a:lnTo>
                <a:lnTo>
                  <a:pt x="8126" y="2345182"/>
                </a:lnTo>
                <a:lnTo>
                  <a:pt x="5212" y="2294382"/>
                </a:lnTo>
                <a:lnTo>
                  <a:pt x="2938" y="2243582"/>
                </a:lnTo>
                <a:lnTo>
                  <a:pt x="1308" y="2192782"/>
                </a:lnTo>
                <a:lnTo>
                  <a:pt x="327" y="2154682"/>
                </a:lnTo>
                <a:lnTo>
                  <a:pt x="0" y="2103882"/>
                </a:lnTo>
                <a:lnTo>
                  <a:pt x="327" y="2053082"/>
                </a:lnTo>
                <a:lnTo>
                  <a:pt x="1308" y="2002282"/>
                </a:lnTo>
                <a:lnTo>
                  <a:pt x="2938" y="1951482"/>
                </a:lnTo>
                <a:lnTo>
                  <a:pt x="5212" y="1913382"/>
                </a:lnTo>
                <a:lnTo>
                  <a:pt x="8126" y="1862582"/>
                </a:lnTo>
                <a:lnTo>
                  <a:pt x="11676" y="1811782"/>
                </a:lnTo>
                <a:lnTo>
                  <a:pt x="15858" y="1760982"/>
                </a:lnTo>
                <a:lnTo>
                  <a:pt x="20668" y="1722882"/>
                </a:lnTo>
                <a:lnTo>
                  <a:pt x="26101" y="1672082"/>
                </a:lnTo>
                <a:lnTo>
                  <a:pt x="32153" y="1621282"/>
                </a:lnTo>
                <a:lnTo>
                  <a:pt x="38820" y="1583182"/>
                </a:lnTo>
                <a:lnTo>
                  <a:pt x="46097" y="1532382"/>
                </a:lnTo>
                <a:lnTo>
                  <a:pt x="53981" y="1481582"/>
                </a:lnTo>
                <a:lnTo>
                  <a:pt x="62467" y="1443482"/>
                </a:lnTo>
                <a:lnTo>
                  <a:pt x="71551" y="1392682"/>
                </a:lnTo>
                <a:lnTo>
                  <a:pt x="81229" y="1354582"/>
                </a:lnTo>
                <a:lnTo>
                  <a:pt x="91496" y="1303782"/>
                </a:lnTo>
                <a:lnTo>
                  <a:pt x="102349" y="1265682"/>
                </a:lnTo>
                <a:lnTo>
                  <a:pt x="113782" y="1214882"/>
                </a:lnTo>
                <a:lnTo>
                  <a:pt x="125792" y="1176782"/>
                </a:lnTo>
                <a:lnTo>
                  <a:pt x="138375" y="1125982"/>
                </a:lnTo>
                <a:lnTo>
                  <a:pt x="151526" y="1087882"/>
                </a:lnTo>
                <a:lnTo>
                  <a:pt x="165241" y="1037082"/>
                </a:lnTo>
                <a:lnTo>
                  <a:pt x="179515" y="998982"/>
                </a:lnTo>
                <a:lnTo>
                  <a:pt x="194346" y="948182"/>
                </a:lnTo>
                <a:lnTo>
                  <a:pt x="209728" y="910082"/>
                </a:lnTo>
                <a:lnTo>
                  <a:pt x="225657" y="871982"/>
                </a:lnTo>
                <a:lnTo>
                  <a:pt x="242128" y="821182"/>
                </a:lnTo>
                <a:lnTo>
                  <a:pt x="259139" y="783082"/>
                </a:lnTo>
                <a:lnTo>
                  <a:pt x="276684" y="744982"/>
                </a:lnTo>
                <a:lnTo>
                  <a:pt x="294759" y="694182"/>
                </a:lnTo>
                <a:lnTo>
                  <a:pt x="313360" y="656082"/>
                </a:lnTo>
                <a:lnTo>
                  <a:pt x="332483" y="617982"/>
                </a:lnTo>
                <a:lnTo>
                  <a:pt x="352123" y="579882"/>
                </a:lnTo>
                <a:lnTo>
                  <a:pt x="372277" y="541782"/>
                </a:lnTo>
                <a:lnTo>
                  <a:pt x="392939" y="490982"/>
                </a:lnTo>
                <a:lnTo>
                  <a:pt x="414107" y="452882"/>
                </a:lnTo>
                <a:lnTo>
                  <a:pt x="435775" y="414782"/>
                </a:lnTo>
                <a:lnTo>
                  <a:pt x="457939" y="376682"/>
                </a:lnTo>
                <a:lnTo>
                  <a:pt x="480595" y="338582"/>
                </a:lnTo>
                <a:lnTo>
                  <a:pt x="503740" y="300482"/>
                </a:lnTo>
                <a:lnTo>
                  <a:pt x="527368" y="262382"/>
                </a:lnTo>
                <a:lnTo>
                  <a:pt x="551475" y="224282"/>
                </a:lnTo>
                <a:lnTo>
                  <a:pt x="576058" y="186182"/>
                </a:lnTo>
                <a:lnTo>
                  <a:pt x="601111" y="148082"/>
                </a:lnTo>
                <a:lnTo>
                  <a:pt x="626631" y="109982"/>
                </a:lnTo>
                <a:lnTo>
                  <a:pt x="652614" y="71882"/>
                </a:lnTo>
                <a:lnTo>
                  <a:pt x="679055" y="33782"/>
                </a:lnTo>
                <a:lnTo>
                  <a:pt x="705950" y="8382"/>
                </a:lnTo>
                <a:lnTo>
                  <a:pt x="711966" y="0"/>
                </a:lnTo>
                <a:lnTo>
                  <a:pt x="4990267" y="0"/>
                </a:lnTo>
                <a:lnTo>
                  <a:pt x="4990267" y="5213910"/>
                </a:lnTo>
                <a:lnTo>
                  <a:pt x="4987925" y="5215382"/>
                </a:lnTo>
                <a:lnTo>
                  <a:pt x="4947208" y="5228082"/>
                </a:lnTo>
                <a:lnTo>
                  <a:pt x="4906197" y="5253482"/>
                </a:lnTo>
                <a:lnTo>
                  <a:pt x="4864897" y="5266182"/>
                </a:lnTo>
                <a:lnTo>
                  <a:pt x="4823312" y="5291582"/>
                </a:lnTo>
                <a:lnTo>
                  <a:pt x="4739306" y="5316982"/>
                </a:lnTo>
                <a:lnTo>
                  <a:pt x="4696892" y="5342382"/>
                </a:lnTo>
                <a:lnTo>
                  <a:pt x="4524603" y="5393182"/>
                </a:lnTo>
                <a:lnTo>
                  <a:pt x="4480893" y="5418582"/>
                </a:lnTo>
                <a:lnTo>
                  <a:pt x="4348301" y="5456682"/>
                </a:lnTo>
                <a:close/>
              </a:path>
              <a:path w="4990465" h="5558790">
                <a:moveTo>
                  <a:pt x="4122692" y="5507482"/>
                </a:moveTo>
                <a:lnTo>
                  <a:pt x="2806066" y="5507482"/>
                </a:lnTo>
                <a:lnTo>
                  <a:pt x="2625128" y="5456682"/>
                </a:lnTo>
                <a:lnTo>
                  <a:pt x="4303630" y="5456682"/>
                </a:lnTo>
                <a:lnTo>
                  <a:pt x="4122692" y="5507482"/>
                </a:lnTo>
                <a:close/>
              </a:path>
              <a:path w="4990465" h="5558790">
                <a:moveTo>
                  <a:pt x="4030929" y="5520182"/>
                </a:moveTo>
                <a:lnTo>
                  <a:pt x="2897829" y="5520182"/>
                </a:lnTo>
                <a:lnTo>
                  <a:pt x="2851843" y="5507482"/>
                </a:lnTo>
                <a:lnTo>
                  <a:pt x="4076915" y="5507482"/>
                </a:lnTo>
                <a:lnTo>
                  <a:pt x="4030929" y="5520182"/>
                </a:lnTo>
                <a:close/>
              </a:path>
              <a:path w="4990465" h="5558790">
                <a:moveTo>
                  <a:pt x="3938349" y="5532882"/>
                </a:moveTo>
                <a:lnTo>
                  <a:pt x="2990408" y="5532882"/>
                </a:lnTo>
                <a:lnTo>
                  <a:pt x="2944019" y="5520182"/>
                </a:lnTo>
                <a:lnTo>
                  <a:pt x="3984739" y="5520182"/>
                </a:lnTo>
                <a:lnTo>
                  <a:pt x="3938349" y="5532882"/>
                </a:lnTo>
                <a:close/>
              </a:path>
              <a:path w="4990465" h="5558790">
                <a:moveTo>
                  <a:pt x="3844986" y="5545582"/>
                </a:moveTo>
                <a:lnTo>
                  <a:pt x="3083771" y="5545582"/>
                </a:lnTo>
                <a:lnTo>
                  <a:pt x="3036994" y="5532882"/>
                </a:lnTo>
                <a:lnTo>
                  <a:pt x="3891764" y="5532882"/>
                </a:lnTo>
                <a:lnTo>
                  <a:pt x="3844986" y="5545582"/>
                </a:lnTo>
                <a:close/>
              </a:path>
              <a:path w="4990465" h="5558790">
                <a:moveTo>
                  <a:pt x="3750876" y="5558282"/>
                </a:moveTo>
                <a:lnTo>
                  <a:pt x="3177882" y="5558282"/>
                </a:lnTo>
                <a:lnTo>
                  <a:pt x="3130736" y="5545582"/>
                </a:lnTo>
                <a:lnTo>
                  <a:pt x="3798022" y="5545582"/>
                </a:lnTo>
                <a:lnTo>
                  <a:pt x="3750876" y="5558282"/>
                </a:lnTo>
                <a:close/>
              </a:path>
            </a:pathLst>
          </a:custGeom>
          <a:solidFill>
            <a:srgbClr val="41BEC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7774158" y="9789909"/>
            <a:ext cx="514350" cy="494030"/>
          </a:xfrm>
          <a:custGeom>
            <a:avLst/>
            <a:gdLst/>
            <a:ahLst/>
            <a:cxnLst/>
            <a:rect l="l" t="t" r="r" b="b"/>
            <a:pathLst>
              <a:path w="514350" h="494029">
                <a:moveTo>
                  <a:pt x="309130" y="328828"/>
                </a:moveTo>
                <a:lnTo>
                  <a:pt x="301396" y="281127"/>
                </a:lnTo>
                <a:lnTo>
                  <a:pt x="279882" y="239699"/>
                </a:lnTo>
                <a:lnTo>
                  <a:pt x="247065" y="207022"/>
                </a:lnTo>
                <a:lnTo>
                  <a:pt x="205447" y="185597"/>
                </a:lnTo>
                <a:lnTo>
                  <a:pt x="157530" y="177901"/>
                </a:lnTo>
                <a:lnTo>
                  <a:pt x="107607" y="177901"/>
                </a:lnTo>
                <a:lnTo>
                  <a:pt x="83693" y="182714"/>
                </a:lnTo>
                <a:lnTo>
                  <a:pt x="64160" y="195821"/>
                </a:lnTo>
                <a:lnTo>
                  <a:pt x="50990" y="215265"/>
                </a:lnTo>
                <a:lnTo>
                  <a:pt x="46164" y="239064"/>
                </a:lnTo>
                <a:lnTo>
                  <a:pt x="50990" y="262877"/>
                </a:lnTo>
                <a:lnTo>
                  <a:pt x="64160" y="282321"/>
                </a:lnTo>
                <a:lnTo>
                  <a:pt x="83693" y="295427"/>
                </a:lnTo>
                <a:lnTo>
                  <a:pt x="107607" y="300228"/>
                </a:lnTo>
                <a:lnTo>
                  <a:pt x="186258" y="300228"/>
                </a:lnTo>
                <a:lnTo>
                  <a:pt x="186258" y="378536"/>
                </a:lnTo>
                <a:lnTo>
                  <a:pt x="191084" y="402336"/>
                </a:lnTo>
                <a:lnTo>
                  <a:pt x="204254" y="421779"/>
                </a:lnTo>
                <a:lnTo>
                  <a:pt x="223774" y="434886"/>
                </a:lnTo>
                <a:lnTo>
                  <a:pt x="247688" y="439699"/>
                </a:lnTo>
                <a:lnTo>
                  <a:pt x="271602" y="434886"/>
                </a:lnTo>
                <a:lnTo>
                  <a:pt x="291134" y="421779"/>
                </a:lnTo>
                <a:lnTo>
                  <a:pt x="304304" y="402336"/>
                </a:lnTo>
                <a:lnTo>
                  <a:pt x="309130" y="378536"/>
                </a:lnTo>
                <a:lnTo>
                  <a:pt x="309130" y="328828"/>
                </a:lnTo>
                <a:close/>
              </a:path>
              <a:path w="514350" h="494029">
                <a:moveTo>
                  <a:pt x="450989" y="239064"/>
                </a:moveTo>
                <a:lnTo>
                  <a:pt x="446163" y="215265"/>
                </a:lnTo>
                <a:lnTo>
                  <a:pt x="432993" y="195821"/>
                </a:lnTo>
                <a:lnTo>
                  <a:pt x="413473" y="182714"/>
                </a:lnTo>
                <a:lnTo>
                  <a:pt x="389559" y="177901"/>
                </a:lnTo>
                <a:lnTo>
                  <a:pt x="310908" y="177901"/>
                </a:lnTo>
                <a:lnTo>
                  <a:pt x="310908" y="99606"/>
                </a:lnTo>
                <a:lnTo>
                  <a:pt x="306082" y="75806"/>
                </a:lnTo>
                <a:lnTo>
                  <a:pt x="292912" y="56362"/>
                </a:lnTo>
                <a:lnTo>
                  <a:pt x="273380" y="43256"/>
                </a:lnTo>
                <a:lnTo>
                  <a:pt x="249466" y="38442"/>
                </a:lnTo>
                <a:lnTo>
                  <a:pt x="225552" y="43256"/>
                </a:lnTo>
                <a:lnTo>
                  <a:pt x="206032" y="56362"/>
                </a:lnTo>
                <a:lnTo>
                  <a:pt x="192862" y="75806"/>
                </a:lnTo>
                <a:lnTo>
                  <a:pt x="188036" y="99606"/>
                </a:lnTo>
                <a:lnTo>
                  <a:pt x="188036" y="156629"/>
                </a:lnTo>
                <a:lnTo>
                  <a:pt x="188569" y="163804"/>
                </a:lnTo>
                <a:lnTo>
                  <a:pt x="189572" y="170840"/>
                </a:lnTo>
                <a:lnTo>
                  <a:pt x="212318" y="177126"/>
                </a:lnTo>
                <a:lnTo>
                  <a:pt x="233832" y="186651"/>
                </a:lnTo>
                <a:lnTo>
                  <a:pt x="271970" y="214896"/>
                </a:lnTo>
                <a:lnTo>
                  <a:pt x="300723" y="253568"/>
                </a:lnTo>
                <a:lnTo>
                  <a:pt x="316522" y="298488"/>
                </a:lnTo>
                <a:lnTo>
                  <a:pt x="324053" y="299643"/>
                </a:lnTo>
                <a:lnTo>
                  <a:pt x="331774" y="300228"/>
                </a:lnTo>
                <a:lnTo>
                  <a:pt x="389559" y="300228"/>
                </a:lnTo>
                <a:lnTo>
                  <a:pt x="413473" y="295427"/>
                </a:lnTo>
                <a:lnTo>
                  <a:pt x="432993" y="282321"/>
                </a:lnTo>
                <a:lnTo>
                  <a:pt x="446163" y="262877"/>
                </a:lnTo>
                <a:lnTo>
                  <a:pt x="450989" y="239064"/>
                </a:lnTo>
                <a:close/>
              </a:path>
              <a:path w="514350" h="494029">
                <a:moveTo>
                  <a:pt x="514273" y="237490"/>
                </a:moveTo>
                <a:lnTo>
                  <a:pt x="512165" y="227330"/>
                </a:lnTo>
                <a:lnTo>
                  <a:pt x="506590" y="219710"/>
                </a:lnTo>
                <a:lnTo>
                  <a:pt x="498386" y="214630"/>
                </a:lnTo>
                <a:lnTo>
                  <a:pt x="488391" y="212090"/>
                </a:lnTo>
                <a:lnTo>
                  <a:pt x="478434" y="214630"/>
                </a:lnTo>
                <a:lnTo>
                  <a:pt x="470344" y="219710"/>
                </a:lnTo>
                <a:lnTo>
                  <a:pt x="464921" y="228600"/>
                </a:lnTo>
                <a:lnTo>
                  <a:pt x="463016" y="237490"/>
                </a:lnTo>
                <a:lnTo>
                  <a:pt x="462902" y="252730"/>
                </a:lnTo>
                <a:lnTo>
                  <a:pt x="462699" y="257810"/>
                </a:lnTo>
                <a:lnTo>
                  <a:pt x="456844" y="295910"/>
                </a:lnTo>
                <a:lnTo>
                  <a:pt x="454494" y="303530"/>
                </a:lnTo>
                <a:lnTo>
                  <a:pt x="452602" y="309880"/>
                </a:lnTo>
                <a:lnTo>
                  <a:pt x="450443" y="316230"/>
                </a:lnTo>
                <a:lnTo>
                  <a:pt x="448005" y="322580"/>
                </a:lnTo>
                <a:lnTo>
                  <a:pt x="445236" y="328930"/>
                </a:lnTo>
                <a:lnTo>
                  <a:pt x="443331" y="334010"/>
                </a:lnTo>
                <a:lnTo>
                  <a:pt x="441134" y="337820"/>
                </a:lnTo>
                <a:lnTo>
                  <a:pt x="436384" y="347980"/>
                </a:lnTo>
                <a:lnTo>
                  <a:pt x="433717" y="351790"/>
                </a:lnTo>
                <a:lnTo>
                  <a:pt x="430860" y="356870"/>
                </a:lnTo>
                <a:lnTo>
                  <a:pt x="430123" y="358140"/>
                </a:lnTo>
                <a:lnTo>
                  <a:pt x="429412" y="359410"/>
                </a:lnTo>
                <a:lnTo>
                  <a:pt x="426351" y="363220"/>
                </a:lnTo>
                <a:lnTo>
                  <a:pt x="423151" y="368300"/>
                </a:lnTo>
                <a:lnTo>
                  <a:pt x="418033" y="375920"/>
                </a:lnTo>
                <a:lnTo>
                  <a:pt x="414375" y="379730"/>
                </a:lnTo>
                <a:lnTo>
                  <a:pt x="410438" y="384810"/>
                </a:lnTo>
                <a:lnTo>
                  <a:pt x="404304" y="391160"/>
                </a:lnTo>
                <a:lnTo>
                  <a:pt x="375678" y="416560"/>
                </a:lnTo>
                <a:lnTo>
                  <a:pt x="340575" y="438150"/>
                </a:lnTo>
                <a:lnTo>
                  <a:pt x="330860" y="441960"/>
                </a:lnTo>
                <a:lnTo>
                  <a:pt x="320827" y="447040"/>
                </a:lnTo>
                <a:lnTo>
                  <a:pt x="310464" y="449580"/>
                </a:lnTo>
                <a:lnTo>
                  <a:pt x="299808" y="453390"/>
                </a:lnTo>
                <a:lnTo>
                  <a:pt x="288874" y="455930"/>
                </a:lnTo>
                <a:lnTo>
                  <a:pt x="277710" y="457200"/>
                </a:lnTo>
                <a:lnTo>
                  <a:pt x="266331" y="459740"/>
                </a:lnTo>
                <a:lnTo>
                  <a:pt x="250901" y="459740"/>
                </a:lnTo>
                <a:lnTo>
                  <a:pt x="248577" y="461010"/>
                </a:lnTo>
                <a:lnTo>
                  <a:pt x="237197" y="461010"/>
                </a:lnTo>
                <a:lnTo>
                  <a:pt x="231292" y="459740"/>
                </a:lnTo>
                <a:lnTo>
                  <a:pt x="219456" y="459740"/>
                </a:lnTo>
                <a:lnTo>
                  <a:pt x="207594" y="457200"/>
                </a:lnTo>
                <a:lnTo>
                  <a:pt x="195757" y="455930"/>
                </a:lnTo>
                <a:lnTo>
                  <a:pt x="183997" y="452120"/>
                </a:lnTo>
                <a:lnTo>
                  <a:pt x="172326" y="449580"/>
                </a:lnTo>
                <a:lnTo>
                  <a:pt x="160807" y="444500"/>
                </a:lnTo>
                <a:lnTo>
                  <a:pt x="149491" y="440690"/>
                </a:lnTo>
                <a:lnTo>
                  <a:pt x="106972" y="414020"/>
                </a:lnTo>
                <a:lnTo>
                  <a:pt x="70700" y="379730"/>
                </a:lnTo>
                <a:lnTo>
                  <a:pt x="62865" y="370840"/>
                </a:lnTo>
                <a:lnTo>
                  <a:pt x="55587" y="360680"/>
                </a:lnTo>
                <a:lnTo>
                  <a:pt x="48907" y="349250"/>
                </a:lnTo>
                <a:lnTo>
                  <a:pt x="42811" y="339090"/>
                </a:lnTo>
                <a:lnTo>
                  <a:pt x="24803" y="292100"/>
                </a:lnTo>
                <a:lnTo>
                  <a:pt x="17653" y="252730"/>
                </a:lnTo>
                <a:lnTo>
                  <a:pt x="17068" y="238760"/>
                </a:lnTo>
                <a:lnTo>
                  <a:pt x="17081" y="227330"/>
                </a:lnTo>
                <a:lnTo>
                  <a:pt x="22059" y="185420"/>
                </a:lnTo>
                <a:lnTo>
                  <a:pt x="35979" y="140970"/>
                </a:lnTo>
                <a:lnTo>
                  <a:pt x="45745" y="121920"/>
                </a:lnTo>
                <a:lnTo>
                  <a:pt x="51206" y="111760"/>
                </a:lnTo>
                <a:lnTo>
                  <a:pt x="76212" y="78740"/>
                </a:lnTo>
                <a:lnTo>
                  <a:pt x="90068" y="64770"/>
                </a:lnTo>
                <a:lnTo>
                  <a:pt x="94792" y="59690"/>
                </a:lnTo>
                <a:lnTo>
                  <a:pt x="104482" y="52070"/>
                </a:lnTo>
                <a:lnTo>
                  <a:pt x="106895" y="49530"/>
                </a:lnTo>
                <a:lnTo>
                  <a:pt x="116700" y="41910"/>
                </a:lnTo>
                <a:lnTo>
                  <a:pt x="117957" y="41910"/>
                </a:lnTo>
                <a:lnTo>
                  <a:pt x="124104" y="38100"/>
                </a:lnTo>
                <a:lnTo>
                  <a:pt x="129006" y="34290"/>
                </a:lnTo>
                <a:lnTo>
                  <a:pt x="138798" y="29210"/>
                </a:lnTo>
                <a:lnTo>
                  <a:pt x="155549" y="20320"/>
                </a:lnTo>
                <a:lnTo>
                  <a:pt x="169367" y="15240"/>
                </a:lnTo>
                <a:lnTo>
                  <a:pt x="176034" y="12700"/>
                </a:lnTo>
                <a:lnTo>
                  <a:pt x="182499" y="10160"/>
                </a:lnTo>
                <a:lnTo>
                  <a:pt x="188734" y="8890"/>
                </a:lnTo>
                <a:lnTo>
                  <a:pt x="194754" y="6350"/>
                </a:lnTo>
                <a:lnTo>
                  <a:pt x="200520" y="5080"/>
                </a:lnTo>
                <a:lnTo>
                  <a:pt x="208026" y="3810"/>
                </a:lnTo>
                <a:lnTo>
                  <a:pt x="214820" y="2540"/>
                </a:lnTo>
                <a:lnTo>
                  <a:pt x="226682" y="1270"/>
                </a:lnTo>
                <a:lnTo>
                  <a:pt x="235902" y="0"/>
                </a:lnTo>
                <a:lnTo>
                  <a:pt x="220611" y="0"/>
                </a:lnTo>
                <a:lnTo>
                  <a:pt x="214604" y="1270"/>
                </a:lnTo>
                <a:lnTo>
                  <a:pt x="207721" y="1270"/>
                </a:lnTo>
                <a:lnTo>
                  <a:pt x="200075" y="3810"/>
                </a:lnTo>
                <a:lnTo>
                  <a:pt x="194195" y="3810"/>
                </a:lnTo>
                <a:lnTo>
                  <a:pt x="188048" y="5080"/>
                </a:lnTo>
                <a:lnTo>
                  <a:pt x="181648" y="7620"/>
                </a:lnTo>
                <a:lnTo>
                  <a:pt x="175006" y="8890"/>
                </a:lnTo>
                <a:lnTo>
                  <a:pt x="168148" y="11430"/>
                </a:lnTo>
                <a:lnTo>
                  <a:pt x="153835" y="16510"/>
                </a:lnTo>
                <a:lnTo>
                  <a:pt x="146431" y="19050"/>
                </a:lnTo>
                <a:lnTo>
                  <a:pt x="136385" y="24130"/>
                </a:lnTo>
                <a:lnTo>
                  <a:pt x="126111" y="29210"/>
                </a:lnTo>
                <a:lnTo>
                  <a:pt x="120942" y="33020"/>
                </a:lnTo>
                <a:lnTo>
                  <a:pt x="115747" y="35560"/>
                </a:lnTo>
                <a:lnTo>
                  <a:pt x="114452" y="36830"/>
                </a:lnTo>
                <a:lnTo>
                  <a:pt x="113131" y="36830"/>
                </a:lnTo>
                <a:lnTo>
                  <a:pt x="102717" y="44450"/>
                </a:lnTo>
                <a:lnTo>
                  <a:pt x="100139" y="45720"/>
                </a:lnTo>
                <a:lnTo>
                  <a:pt x="94945" y="49530"/>
                </a:lnTo>
                <a:lnTo>
                  <a:pt x="89776" y="54610"/>
                </a:lnTo>
                <a:lnTo>
                  <a:pt x="84683" y="58420"/>
                </a:lnTo>
                <a:lnTo>
                  <a:pt x="77114" y="64770"/>
                </a:lnTo>
                <a:lnTo>
                  <a:pt x="69672" y="72390"/>
                </a:lnTo>
                <a:lnTo>
                  <a:pt x="62420" y="80010"/>
                </a:lnTo>
                <a:lnTo>
                  <a:pt x="55372" y="88900"/>
                </a:lnTo>
                <a:lnTo>
                  <a:pt x="48564" y="96520"/>
                </a:lnTo>
                <a:lnTo>
                  <a:pt x="42075" y="106680"/>
                </a:lnTo>
                <a:lnTo>
                  <a:pt x="35902" y="115570"/>
                </a:lnTo>
                <a:lnTo>
                  <a:pt x="30099" y="125730"/>
                </a:lnTo>
                <a:lnTo>
                  <a:pt x="11315" y="170180"/>
                </a:lnTo>
                <a:lnTo>
                  <a:pt x="1206" y="218440"/>
                </a:lnTo>
                <a:lnTo>
                  <a:pt x="825" y="223520"/>
                </a:lnTo>
                <a:lnTo>
                  <a:pt x="635" y="224790"/>
                </a:lnTo>
                <a:lnTo>
                  <a:pt x="482" y="227330"/>
                </a:lnTo>
                <a:lnTo>
                  <a:pt x="368" y="229870"/>
                </a:lnTo>
                <a:lnTo>
                  <a:pt x="228" y="231140"/>
                </a:lnTo>
                <a:lnTo>
                  <a:pt x="0" y="237490"/>
                </a:lnTo>
                <a:lnTo>
                  <a:pt x="76" y="252730"/>
                </a:lnTo>
                <a:lnTo>
                  <a:pt x="292" y="257810"/>
                </a:lnTo>
                <a:lnTo>
                  <a:pt x="5676" y="297180"/>
                </a:lnTo>
                <a:lnTo>
                  <a:pt x="17589" y="335280"/>
                </a:lnTo>
                <a:lnTo>
                  <a:pt x="35979" y="372110"/>
                </a:lnTo>
                <a:lnTo>
                  <a:pt x="60413" y="406400"/>
                </a:lnTo>
                <a:lnTo>
                  <a:pt x="90195" y="435610"/>
                </a:lnTo>
                <a:lnTo>
                  <a:pt x="124421" y="459740"/>
                </a:lnTo>
                <a:lnTo>
                  <a:pt x="175094" y="482600"/>
                </a:lnTo>
                <a:lnTo>
                  <a:pt x="215226" y="491490"/>
                </a:lnTo>
                <a:lnTo>
                  <a:pt x="217487" y="491490"/>
                </a:lnTo>
                <a:lnTo>
                  <a:pt x="219735" y="492760"/>
                </a:lnTo>
                <a:lnTo>
                  <a:pt x="228752" y="492760"/>
                </a:lnTo>
                <a:lnTo>
                  <a:pt x="235521" y="494030"/>
                </a:lnTo>
                <a:lnTo>
                  <a:pt x="269087" y="494030"/>
                </a:lnTo>
                <a:lnTo>
                  <a:pt x="295389" y="491490"/>
                </a:lnTo>
                <a:lnTo>
                  <a:pt x="308254" y="488950"/>
                </a:lnTo>
                <a:lnTo>
                  <a:pt x="320852" y="485140"/>
                </a:lnTo>
                <a:lnTo>
                  <a:pt x="333159" y="482600"/>
                </a:lnTo>
                <a:lnTo>
                  <a:pt x="345147" y="477520"/>
                </a:lnTo>
                <a:lnTo>
                  <a:pt x="356793" y="473710"/>
                </a:lnTo>
                <a:lnTo>
                  <a:pt x="368058" y="468630"/>
                </a:lnTo>
                <a:lnTo>
                  <a:pt x="378917" y="462280"/>
                </a:lnTo>
                <a:lnTo>
                  <a:pt x="381000" y="461010"/>
                </a:lnTo>
                <a:lnTo>
                  <a:pt x="389356" y="455930"/>
                </a:lnTo>
                <a:lnTo>
                  <a:pt x="399364" y="449580"/>
                </a:lnTo>
                <a:lnTo>
                  <a:pt x="408914" y="443230"/>
                </a:lnTo>
                <a:lnTo>
                  <a:pt x="417995" y="435610"/>
                </a:lnTo>
                <a:lnTo>
                  <a:pt x="426618" y="429260"/>
                </a:lnTo>
                <a:lnTo>
                  <a:pt x="434784" y="421640"/>
                </a:lnTo>
                <a:lnTo>
                  <a:pt x="442468" y="414020"/>
                </a:lnTo>
                <a:lnTo>
                  <a:pt x="447433" y="407670"/>
                </a:lnTo>
                <a:lnTo>
                  <a:pt x="452056" y="402590"/>
                </a:lnTo>
                <a:lnTo>
                  <a:pt x="458597" y="394970"/>
                </a:lnTo>
                <a:lnTo>
                  <a:pt x="462686" y="389890"/>
                </a:lnTo>
                <a:lnTo>
                  <a:pt x="466636" y="383540"/>
                </a:lnTo>
                <a:lnTo>
                  <a:pt x="472224" y="375920"/>
                </a:lnTo>
                <a:lnTo>
                  <a:pt x="475678" y="370840"/>
                </a:lnTo>
                <a:lnTo>
                  <a:pt x="481939" y="359410"/>
                </a:lnTo>
                <a:lnTo>
                  <a:pt x="484835" y="354330"/>
                </a:lnTo>
                <a:lnTo>
                  <a:pt x="487426" y="349250"/>
                </a:lnTo>
                <a:lnTo>
                  <a:pt x="491147" y="341630"/>
                </a:lnTo>
                <a:lnTo>
                  <a:pt x="494474" y="332740"/>
                </a:lnTo>
                <a:lnTo>
                  <a:pt x="497459" y="326390"/>
                </a:lnTo>
                <a:lnTo>
                  <a:pt x="500113" y="318770"/>
                </a:lnTo>
                <a:lnTo>
                  <a:pt x="502462" y="311150"/>
                </a:lnTo>
                <a:lnTo>
                  <a:pt x="504507" y="304800"/>
                </a:lnTo>
                <a:lnTo>
                  <a:pt x="506285" y="297180"/>
                </a:lnTo>
                <a:lnTo>
                  <a:pt x="507809" y="290830"/>
                </a:lnTo>
                <a:lnTo>
                  <a:pt x="509689" y="283210"/>
                </a:lnTo>
                <a:lnTo>
                  <a:pt x="510933" y="275590"/>
                </a:lnTo>
                <a:lnTo>
                  <a:pt x="511835" y="269240"/>
                </a:lnTo>
                <a:lnTo>
                  <a:pt x="512762" y="262890"/>
                </a:lnTo>
                <a:lnTo>
                  <a:pt x="513613" y="252730"/>
                </a:lnTo>
                <a:lnTo>
                  <a:pt x="513981" y="246380"/>
                </a:lnTo>
                <a:lnTo>
                  <a:pt x="514261" y="238760"/>
                </a:lnTo>
                <a:lnTo>
                  <a:pt x="514273" y="237490"/>
                </a:lnTo>
                <a:close/>
              </a:path>
            </a:pathLst>
          </a:custGeom>
          <a:solidFill>
            <a:srgbClr val="41BEC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3521545" y="0"/>
            <a:ext cx="4759325" cy="1447800"/>
          </a:xfrm>
          <a:custGeom>
            <a:avLst/>
            <a:gdLst/>
            <a:ahLst/>
            <a:cxnLst/>
            <a:rect l="l" t="t" r="r" b="b"/>
            <a:pathLst>
              <a:path w="4759325" h="1447800">
                <a:moveTo>
                  <a:pt x="2157740" y="1447683"/>
                </a:moveTo>
                <a:lnTo>
                  <a:pt x="2131165" y="1417839"/>
                </a:lnTo>
                <a:lnTo>
                  <a:pt x="2124125" y="1366603"/>
                </a:lnTo>
                <a:lnTo>
                  <a:pt x="2113505" y="1243418"/>
                </a:lnTo>
                <a:lnTo>
                  <a:pt x="2106628" y="1137211"/>
                </a:lnTo>
                <a:lnTo>
                  <a:pt x="2097034" y="953435"/>
                </a:lnTo>
                <a:lnTo>
                  <a:pt x="2088802" y="754295"/>
                </a:lnTo>
                <a:lnTo>
                  <a:pt x="2082494" y="555533"/>
                </a:lnTo>
                <a:lnTo>
                  <a:pt x="2078671" y="372891"/>
                </a:lnTo>
                <a:lnTo>
                  <a:pt x="2077780" y="267860"/>
                </a:lnTo>
                <a:lnTo>
                  <a:pt x="2075416" y="309781"/>
                </a:lnTo>
                <a:lnTo>
                  <a:pt x="2071997" y="404070"/>
                </a:lnTo>
                <a:lnTo>
                  <a:pt x="2065544" y="737642"/>
                </a:lnTo>
                <a:lnTo>
                  <a:pt x="2062188" y="853553"/>
                </a:lnTo>
                <a:lnTo>
                  <a:pt x="2059866" y="910337"/>
                </a:lnTo>
                <a:lnTo>
                  <a:pt x="2056993" y="965732"/>
                </a:lnTo>
                <a:lnTo>
                  <a:pt x="2053474" y="1019281"/>
                </a:lnTo>
                <a:lnTo>
                  <a:pt x="2049218" y="1070526"/>
                </a:lnTo>
                <a:lnTo>
                  <a:pt x="2044131" y="1119012"/>
                </a:lnTo>
                <a:lnTo>
                  <a:pt x="2038121" y="1164281"/>
                </a:lnTo>
                <a:lnTo>
                  <a:pt x="2031095" y="1205876"/>
                </a:lnTo>
                <a:lnTo>
                  <a:pt x="2022960" y="1243341"/>
                </a:lnTo>
                <a:lnTo>
                  <a:pt x="2002111" y="1281830"/>
                </a:lnTo>
                <a:lnTo>
                  <a:pt x="1984078" y="1294473"/>
                </a:lnTo>
                <a:lnTo>
                  <a:pt x="1945814" y="1284262"/>
                </a:lnTo>
                <a:lnTo>
                  <a:pt x="1918256" y="1250749"/>
                </a:lnTo>
                <a:lnTo>
                  <a:pt x="1900007" y="1204256"/>
                </a:lnTo>
                <a:lnTo>
                  <a:pt x="1889666" y="1155104"/>
                </a:lnTo>
                <a:lnTo>
                  <a:pt x="1887453" y="1132054"/>
                </a:lnTo>
                <a:lnTo>
                  <a:pt x="1885212" y="1121584"/>
                </a:lnTo>
                <a:lnTo>
                  <a:pt x="1876061" y="1118852"/>
                </a:lnTo>
                <a:lnTo>
                  <a:pt x="1679929" y="1119017"/>
                </a:lnTo>
                <a:lnTo>
                  <a:pt x="1661000" y="1115221"/>
                </a:lnTo>
                <a:lnTo>
                  <a:pt x="1650780" y="1104353"/>
                </a:lnTo>
                <a:lnTo>
                  <a:pt x="1644196" y="1087196"/>
                </a:lnTo>
                <a:lnTo>
                  <a:pt x="1636174" y="1064530"/>
                </a:lnTo>
                <a:lnTo>
                  <a:pt x="1630578" y="1053132"/>
                </a:lnTo>
                <a:lnTo>
                  <a:pt x="1618743" y="1024689"/>
                </a:lnTo>
                <a:lnTo>
                  <a:pt x="1596582" y="968466"/>
                </a:lnTo>
                <a:lnTo>
                  <a:pt x="1588936" y="988670"/>
                </a:lnTo>
                <a:lnTo>
                  <a:pt x="1576761" y="1045241"/>
                </a:lnTo>
                <a:lnTo>
                  <a:pt x="1560441" y="1131622"/>
                </a:lnTo>
                <a:lnTo>
                  <a:pt x="1557650" y="1149104"/>
                </a:lnTo>
                <a:lnTo>
                  <a:pt x="1554553" y="1156731"/>
                </a:lnTo>
                <a:lnTo>
                  <a:pt x="1546508" y="1158411"/>
                </a:lnTo>
                <a:lnTo>
                  <a:pt x="1528869" y="1158052"/>
                </a:lnTo>
                <a:lnTo>
                  <a:pt x="0" y="1151750"/>
                </a:lnTo>
                <a:lnTo>
                  <a:pt x="0" y="1088012"/>
                </a:lnTo>
                <a:lnTo>
                  <a:pt x="1502880" y="1094111"/>
                </a:lnTo>
                <a:lnTo>
                  <a:pt x="1508915" y="1067298"/>
                </a:lnTo>
                <a:lnTo>
                  <a:pt x="1526982" y="999978"/>
                </a:lnTo>
                <a:lnTo>
                  <a:pt x="1551995" y="932465"/>
                </a:lnTo>
                <a:lnTo>
                  <a:pt x="1582689" y="886430"/>
                </a:lnTo>
                <a:lnTo>
                  <a:pt x="1599773" y="878241"/>
                </a:lnTo>
                <a:lnTo>
                  <a:pt x="1617803" y="883548"/>
                </a:lnTo>
                <a:lnTo>
                  <a:pt x="1656072" y="945492"/>
                </a:lnTo>
                <a:lnTo>
                  <a:pt x="1677607" y="1009725"/>
                </a:lnTo>
                <a:lnTo>
                  <a:pt x="1687035" y="1055279"/>
                </a:lnTo>
                <a:lnTo>
                  <a:pt x="1915655" y="1055279"/>
                </a:lnTo>
                <a:lnTo>
                  <a:pt x="1935954" y="1054933"/>
                </a:lnTo>
                <a:lnTo>
                  <a:pt x="1944880" y="1056931"/>
                </a:lnTo>
                <a:lnTo>
                  <a:pt x="1947162" y="1065829"/>
                </a:lnTo>
                <a:lnTo>
                  <a:pt x="1947532" y="1086182"/>
                </a:lnTo>
                <a:lnTo>
                  <a:pt x="1948721" y="1109315"/>
                </a:lnTo>
                <a:lnTo>
                  <a:pt x="1953166" y="1159704"/>
                </a:lnTo>
                <a:lnTo>
                  <a:pt x="1962179" y="1209522"/>
                </a:lnTo>
                <a:lnTo>
                  <a:pt x="1977074" y="1230939"/>
                </a:lnTo>
                <a:lnTo>
                  <a:pt x="1984014" y="1225235"/>
                </a:lnTo>
                <a:lnTo>
                  <a:pt x="1994992" y="1186781"/>
                </a:lnTo>
                <a:lnTo>
                  <a:pt x="2002683" y="1117222"/>
                </a:lnTo>
                <a:lnTo>
                  <a:pt x="2005514" y="1072636"/>
                </a:lnTo>
                <a:lnTo>
                  <a:pt x="2007786" y="1022505"/>
                </a:lnTo>
                <a:lnTo>
                  <a:pt x="2011000" y="908576"/>
                </a:lnTo>
                <a:lnTo>
                  <a:pt x="2017453" y="444401"/>
                </a:lnTo>
                <a:lnTo>
                  <a:pt x="2020809" y="317618"/>
                </a:lnTo>
                <a:lnTo>
                  <a:pt x="2023176" y="258917"/>
                </a:lnTo>
                <a:lnTo>
                  <a:pt x="2026118" y="204334"/>
                </a:lnTo>
                <a:lnTo>
                  <a:pt x="2029724" y="154612"/>
                </a:lnTo>
                <a:lnTo>
                  <a:pt x="2034079" y="110495"/>
                </a:lnTo>
                <a:lnTo>
                  <a:pt x="2039272" y="72726"/>
                </a:lnTo>
                <a:lnTo>
                  <a:pt x="2052520" y="19206"/>
                </a:lnTo>
                <a:lnTo>
                  <a:pt x="2070166" y="0"/>
                </a:lnTo>
                <a:lnTo>
                  <a:pt x="2077576" y="3871"/>
                </a:lnTo>
                <a:lnTo>
                  <a:pt x="2096939" y="58415"/>
                </a:lnTo>
                <a:lnTo>
                  <a:pt x="2107679" y="125580"/>
                </a:lnTo>
                <a:lnTo>
                  <a:pt x="2112463" y="166914"/>
                </a:lnTo>
                <a:lnTo>
                  <a:pt x="2116885" y="212751"/>
                </a:lnTo>
                <a:lnTo>
                  <a:pt x="2120967" y="262596"/>
                </a:lnTo>
                <a:lnTo>
                  <a:pt x="2128199" y="372320"/>
                </a:lnTo>
                <a:lnTo>
                  <a:pt x="2134332" y="492111"/>
                </a:lnTo>
                <a:lnTo>
                  <a:pt x="2141850" y="681975"/>
                </a:lnTo>
                <a:lnTo>
                  <a:pt x="2160667" y="1293838"/>
                </a:lnTo>
                <a:lnTo>
                  <a:pt x="2162234" y="1324555"/>
                </a:lnTo>
                <a:lnTo>
                  <a:pt x="2164756" y="1341387"/>
                </a:lnTo>
                <a:lnTo>
                  <a:pt x="2168886" y="1342113"/>
                </a:lnTo>
                <a:lnTo>
                  <a:pt x="2175279" y="1324512"/>
                </a:lnTo>
                <a:lnTo>
                  <a:pt x="2184589" y="1286365"/>
                </a:lnTo>
                <a:lnTo>
                  <a:pt x="2208942" y="1171064"/>
                </a:lnTo>
                <a:lnTo>
                  <a:pt x="2226546" y="1142781"/>
                </a:lnTo>
                <a:lnTo>
                  <a:pt x="2261167" y="1122306"/>
                </a:lnTo>
                <a:lnTo>
                  <a:pt x="2308018" y="1108539"/>
                </a:lnTo>
                <a:lnTo>
                  <a:pt x="2362311" y="1100376"/>
                </a:lnTo>
                <a:lnTo>
                  <a:pt x="2419260" y="1096716"/>
                </a:lnTo>
                <a:lnTo>
                  <a:pt x="2474077" y="1096457"/>
                </a:lnTo>
                <a:lnTo>
                  <a:pt x="2521975" y="1098498"/>
                </a:lnTo>
                <a:lnTo>
                  <a:pt x="2558166" y="1101736"/>
                </a:lnTo>
                <a:lnTo>
                  <a:pt x="2558631" y="1064890"/>
                </a:lnTo>
                <a:lnTo>
                  <a:pt x="2563521" y="1020521"/>
                </a:lnTo>
                <a:lnTo>
                  <a:pt x="2574970" y="971081"/>
                </a:lnTo>
                <a:lnTo>
                  <a:pt x="2595112" y="919027"/>
                </a:lnTo>
                <a:lnTo>
                  <a:pt x="2626082" y="866811"/>
                </a:lnTo>
                <a:lnTo>
                  <a:pt x="2658152" y="822742"/>
                </a:lnTo>
                <a:lnTo>
                  <a:pt x="2683465" y="790888"/>
                </a:lnTo>
                <a:lnTo>
                  <a:pt x="2729732" y="752653"/>
                </a:lnTo>
                <a:lnTo>
                  <a:pt x="2762789" y="746780"/>
                </a:lnTo>
                <a:lnTo>
                  <a:pt x="2792572" y="760569"/>
                </a:lnTo>
                <a:lnTo>
                  <a:pt x="2820985" y="795610"/>
                </a:lnTo>
                <a:lnTo>
                  <a:pt x="2850438" y="854612"/>
                </a:lnTo>
                <a:lnTo>
                  <a:pt x="2866418" y="896324"/>
                </a:lnTo>
                <a:lnTo>
                  <a:pt x="2880284" y="939380"/>
                </a:lnTo>
                <a:lnTo>
                  <a:pt x="2892552" y="982569"/>
                </a:lnTo>
                <a:lnTo>
                  <a:pt x="2917554" y="1076787"/>
                </a:lnTo>
                <a:lnTo>
                  <a:pt x="2930003" y="1119563"/>
                </a:lnTo>
                <a:lnTo>
                  <a:pt x="2940967" y="1148521"/>
                </a:lnTo>
                <a:lnTo>
                  <a:pt x="2950332" y="1159171"/>
                </a:lnTo>
                <a:lnTo>
                  <a:pt x="2958033" y="1153086"/>
                </a:lnTo>
                <a:lnTo>
                  <a:pt x="2967628" y="1137023"/>
                </a:lnTo>
                <a:lnTo>
                  <a:pt x="2978499" y="1114269"/>
                </a:lnTo>
                <a:lnTo>
                  <a:pt x="3007570" y="1049372"/>
                </a:lnTo>
                <a:lnTo>
                  <a:pt x="3027436" y="1014986"/>
                </a:lnTo>
                <a:lnTo>
                  <a:pt x="3051870" y="989462"/>
                </a:lnTo>
                <a:lnTo>
                  <a:pt x="3083118" y="977310"/>
                </a:lnTo>
                <a:lnTo>
                  <a:pt x="3099108" y="976230"/>
                </a:lnTo>
                <a:lnTo>
                  <a:pt x="3114183" y="976395"/>
                </a:lnTo>
                <a:lnTo>
                  <a:pt x="3183208" y="991626"/>
                </a:lnTo>
                <a:lnTo>
                  <a:pt x="3217694" y="1011225"/>
                </a:lnTo>
                <a:lnTo>
                  <a:pt x="3244433" y="1038390"/>
                </a:lnTo>
                <a:lnTo>
                  <a:pt x="3261431" y="1088910"/>
                </a:lnTo>
                <a:lnTo>
                  <a:pt x="3257134" y="1097148"/>
                </a:lnTo>
                <a:lnTo>
                  <a:pt x="3251562" y="1100184"/>
                </a:lnTo>
                <a:lnTo>
                  <a:pt x="3248797" y="1100617"/>
                </a:lnTo>
                <a:lnTo>
                  <a:pt x="3303536" y="1099650"/>
                </a:lnTo>
                <a:lnTo>
                  <a:pt x="3509532" y="1091514"/>
                </a:lnTo>
                <a:lnTo>
                  <a:pt x="3560887" y="1090331"/>
                </a:lnTo>
                <a:lnTo>
                  <a:pt x="3613423" y="1090175"/>
                </a:lnTo>
                <a:lnTo>
                  <a:pt x="3667758" y="1091389"/>
                </a:lnTo>
                <a:lnTo>
                  <a:pt x="3724513" y="1094315"/>
                </a:lnTo>
                <a:lnTo>
                  <a:pt x="3741638" y="1089920"/>
                </a:lnTo>
                <a:lnTo>
                  <a:pt x="3752633" y="1076157"/>
                </a:lnTo>
                <a:lnTo>
                  <a:pt x="3759518" y="1056275"/>
                </a:lnTo>
                <a:lnTo>
                  <a:pt x="3770599" y="1003213"/>
                </a:lnTo>
                <a:lnTo>
                  <a:pt x="3779917" y="975226"/>
                </a:lnTo>
                <a:lnTo>
                  <a:pt x="3795287" y="951585"/>
                </a:lnTo>
                <a:lnTo>
                  <a:pt x="3819737" y="934310"/>
                </a:lnTo>
                <a:lnTo>
                  <a:pt x="3859723" y="921748"/>
                </a:lnTo>
                <a:lnTo>
                  <a:pt x="3886003" y="925758"/>
                </a:lnTo>
                <a:lnTo>
                  <a:pt x="3904708" y="943702"/>
                </a:lnTo>
                <a:lnTo>
                  <a:pt x="3934974" y="995227"/>
                </a:lnTo>
                <a:lnTo>
                  <a:pt x="3943480" y="1007619"/>
                </a:lnTo>
                <a:lnTo>
                  <a:pt x="3984565" y="1039307"/>
                </a:lnTo>
                <a:lnTo>
                  <a:pt x="4047599" y="1049452"/>
                </a:lnTo>
                <a:lnTo>
                  <a:pt x="4073001" y="1057554"/>
                </a:lnTo>
                <a:lnTo>
                  <a:pt x="4094025" y="1074023"/>
                </a:lnTo>
                <a:lnTo>
                  <a:pt x="4109776" y="1104175"/>
                </a:lnTo>
                <a:lnTo>
                  <a:pt x="4163378" y="1082421"/>
                </a:lnTo>
                <a:lnTo>
                  <a:pt x="4164190" y="1082421"/>
                </a:lnTo>
                <a:lnTo>
                  <a:pt x="4164190" y="1079676"/>
                </a:lnTo>
                <a:lnTo>
                  <a:pt x="4759088" y="1082116"/>
                </a:lnTo>
                <a:lnTo>
                  <a:pt x="4759088" y="1145955"/>
                </a:lnTo>
                <a:lnTo>
                  <a:pt x="4179722" y="1143516"/>
                </a:lnTo>
                <a:lnTo>
                  <a:pt x="4161934" y="1172635"/>
                </a:lnTo>
                <a:lnTo>
                  <a:pt x="4159723" y="1178587"/>
                </a:lnTo>
                <a:lnTo>
                  <a:pt x="4159325" y="1196845"/>
                </a:lnTo>
                <a:lnTo>
                  <a:pt x="4157908" y="1215780"/>
                </a:lnTo>
                <a:lnTo>
                  <a:pt x="4147236" y="1256149"/>
                </a:lnTo>
                <a:lnTo>
                  <a:pt x="4122922" y="1287256"/>
                </a:lnTo>
                <a:lnTo>
                  <a:pt x="4108691" y="1290744"/>
                </a:lnTo>
                <a:lnTo>
                  <a:pt x="4093127" y="1286951"/>
                </a:lnTo>
                <a:lnTo>
                  <a:pt x="4078978" y="1275060"/>
                </a:lnTo>
                <a:lnTo>
                  <a:pt x="4070437" y="1255870"/>
                </a:lnTo>
                <a:lnTo>
                  <a:pt x="4065399" y="1230999"/>
                </a:lnTo>
                <a:lnTo>
                  <a:pt x="4056872" y="1160085"/>
                </a:lnTo>
                <a:lnTo>
                  <a:pt x="4053495" y="1140514"/>
                </a:lnTo>
                <a:lnTo>
                  <a:pt x="4024727" y="1110576"/>
                </a:lnTo>
                <a:lnTo>
                  <a:pt x="3985720" y="1105432"/>
                </a:lnTo>
                <a:lnTo>
                  <a:pt x="3958894" y="1098622"/>
                </a:lnTo>
                <a:lnTo>
                  <a:pt x="3906231" y="1062903"/>
                </a:lnTo>
                <a:lnTo>
                  <a:pt x="3881752" y="1030590"/>
                </a:lnTo>
                <a:lnTo>
                  <a:pt x="3861929" y="996705"/>
                </a:lnTo>
                <a:lnTo>
                  <a:pt x="3857896" y="992215"/>
                </a:lnTo>
                <a:lnTo>
                  <a:pt x="3830508" y="1027440"/>
                </a:lnTo>
                <a:lnTo>
                  <a:pt x="3826945" y="1045419"/>
                </a:lnTo>
                <a:lnTo>
                  <a:pt x="3817497" y="1088377"/>
                </a:lnTo>
                <a:lnTo>
                  <a:pt x="3801083" y="1125675"/>
                </a:lnTo>
                <a:lnTo>
                  <a:pt x="3770926" y="1151003"/>
                </a:lnTo>
                <a:lnTo>
                  <a:pt x="3720249" y="1158052"/>
                </a:lnTo>
                <a:lnTo>
                  <a:pt x="3666282" y="1155317"/>
                </a:lnTo>
                <a:lnTo>
                  <a:pt x="3613626" y="1154212"/>
                </a:lnTo>
                <a:lnTo>
                  <a:pt x="3561895" y="1154408"/>
                </a:lnTo>
                <a:lnTo>
                  <a:pt x="3510700" y="1155578"/>
                </a:lnTo>
                <a:lnTo>
                  <a:pt x="3303531" y="1163438"/>
                </a:lnTo>
                <a:lnTo>
                  <a:pt x="3248797" y="1164660"/>
                </a:lnTo>
                <a:lnTo>
                  <a:pt x="3243597" y="1163469"/>
                </a:lnTo>
                <a:lnTo>
                  <a:pt x="3230726" y="1155130"/>
                </a:lnTo>
                <a:lnTo>
                  <a:pt x="3214277" y="1132496"/>
                </a:lnTo>
                <a:lnTo>
                  <a:pt x="3198342" y="1088419"/>
                </a:lnTo>
                <a:lnTo>
                  <a:pt x="3189968" y="1072136"/>
                </a:lnTo>
                <a:lnTo>
                  <a:pt x="3154986" y="1049064"/>
                </a:lnTo>
                <a:lnTo>
                  <a:pt x="3104437" y="1039828"/>
                </a:lnTo>
                <a:lnTo>
                  <a:pt x="3097636" y="1040031"/>
                </a:lnTo>
                <a:lnTo>
                  <a:pt x="3060044" y="1087361"/>
                </a:lnTo>
                <a:lnTo>
                  <a:pt x="3030150" y="1153910"/>
                </a:lnTo>
                <a:lnTo>
                  <a:pt x="3009353" y="1189006"/>
                </a:lnTo>
                <a:lnTo>
                  <a:pt x="2983587" y="1213810"/>
                </a:lnTo>
                <a:lnTo>
                  <a:pt x="2950332" y="1223213"/>
                </a:lnTo>
                <a:lnTo>
                  <a:pt x="2918347" y="1213828"/>
                </a:lnTo>
                <a:lnTo>
                  <a:pt x="2893608" y="1187756"/>
                </a:lnTo>
                <a:lnTo>
                  <a:pt x="2874030" y="1148119"/>
                </a:lnTo>
                <a:lnTo>
                  <a:pt x="2857526" y="1098039"/>
                </a:lnTo>
                <a:lnTo>
                  <a:pt x="2831362" y="1000357"/>
                </a:lnTo>
                <a:lnTo>
                  <a:pt x="2819703" y="959215"/>
                </a:lnTo>
                <a:lnTo>
                  <a:pt x="2806636" y="918531"/>
                </a:lnTo>
                <a:lnTo>
                  <a:pt x="2791253" y="878501"/>
                </a:lnTo>
                <a:lnTo>
                  <a:pt x="2766660" y="825196"/>
                </a:lnTo>
                <a:lnTo>
                  <a:pt x="2754706" y="811307"/>
                </a:lnTo>
                <a:lnTo>
                  <a:pt x="2741964" y="820888"/>
                </a:lnTo>
                <a:lnTo>
                  <a:pt x="2705325" y="865972"/>
                </a:lnTo>
                <a:lnTo>
                  <a:pt x="2677755" y="904118"/>
                </a:lnTo>
                <a:lnTo>
                  <a:pt x="2642929" y="968616"/>
                </a:lnTo>
                <a:lnTo>
                  <a:pt x="2626128" y="1030522"/>
                </a:lnTo>
                <a:lnTo>
                  <a:pt x="2621451" y="1083123"/>
                </a:lnTo>
                <a:lnTo>
                  <a:pt x="2622997" y="1119705"/>
                </a:lnTo>
                <a:lnTo>
                  <a:pt x="2624864" y="1133554"/>
                </a:lnTo>
                <a:lnTo>
                  <a:pt x="2630837" y="1163637"/>
                </a:lnTo>
                <a:lnTo>
                  <a:pt x="2630320" y="1176147"/>
                </a:lnTo>
                <a:lnTo>
                  <a:pt x="2617811" y="1176611"/>
                </a:lnTo>
                <a:lnTo>
                  <a:pt x="2587809" y="1170556"/>
                </a:lnTo>
                <a:lnTo>
                  <a:pt x="2526954" y="1163938"/>
                </a:lnTo>
                <a:lnTo>
                  <a:pt x="2466862" y="1159222"/>
                </a:lnTo>
                <a:lnTo>
                  <a:pt x="2400847" y="1156673"/>
                </a:lnTo>
                <a:lnTo>
                  <a:pt x="2339301" y="1158617"/>
                </a:lnTo>
                <a:lnTo>
                  <a:pt x="2292612" y="1167382"/>
                </a:lnTo>
                <a:lnTo>
                  <a:pt x="2271173" y="1185296"/>
                </a:lnTo>
                <a:lnTo>
                  <a:pt x="2249107" y="1289935"/>
                </a:lnTo>
                <a:lnTo>
                  <a:pt x="2236872" y="1341222"/>
                </a:lnTo>
                <a:lnTo>
                  <a:pt x="2222829" y="1386542"/>
                </a:lnTo>
                <a:lnTo>
                  <a:pt x="2206607" y="1420322"/>
                </a:lnTo>
                <a:lnTo>
                  <a:pt x="2191930" y="1437524"/>
                </a:lnTo>
                <a:lnTo>
                  <a:pt x="2175682" y="1446930"/>
                </a:lnTo>
                <a:lnTo>
                  <a:pt x="2157740" y="144768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6706"/>
            <a:ext cx="1327150" cy="10280650"/>
          </a:xfrm>
          <a:custGeom>
            <a:avLst/>
            <a:gdLst/>
            <a:ahLst/>
            <a:cxnLst/>
            <a:rect l="l" t="t" r="r" b="b"/>
            <a:pathLst>
              <a:path w="1327150" h="10280650">
                <a:moveTo>
                  <a:pt x="0" y="10280249"/>
                </a:moveTo>
                <a:lnTo>
                  <a:pt x="0" y="0"/>
                </a:lnTo>
                <a:lnTo>
                  <a:pt x="1326536" y="0"/>
                </a:lnTo>
                <a:lnTo>
                  <a:pt x="1326536" y="10280249"/>
                </a:lnTo>
                <a:lnTo>
                  <a:pt x="0" y="10280249"/>
                </a:lnTo>
                <a:close/>
              </a:path>
            </a:pathLst>
          </a:custGeom>
          <a:solidFill>
            <a:srgbClr val="41BEC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405447" y="1303437"/>
            <a:ext cx="445770" cy="445770"/>
          </a:xfrm>
          <a:custGeom>
            <a:avLst/>
            <a:gdLst/>
            <a:ahLst/>
            <a:cxnLst/>
            <a:rect l="l" t="t" r="r" b="b"/>
            <a:pathLst>
              <a:path w="445769" h="445769">
                <a:moveTo>
                  <a:pt x="222652" y="445301"/>
                </a:moveTo>
                <a:lnTo>
                  <a:pt x="177778" y="440778"/>
                </a:lnTo>
                <a:lnTo>
                  <a:pt x="135985" y="427804"/>
                </a:lnTo>
                <a:lnTo>
                  <a:pt x="98164" y="407276"/>
                </a:lnTo>
                <a:lnTo>
                  <a:pt x="65212" y="380088"/>
                </a:lnTo>
                <a:lnTo>
                  <a:pt x="38025" y="347137"/>
                </a:lnTo>
                <a:lnTo>
                  <a:pt x="17496" y="309316"/>
                </a:lnTo>
                <a:lnTo>
                  <a:pt x="4523" y="267522"/>
                </a:lnTo>
                <a:lnTo>
                  <a:pt x="0" y="222651"/>
                </a:lnTo>
                <a:lnTo>
                  <a:pt x="4523" y="177778"/>
                </a:lnTo>
                <a:lnTo>
                  <a:pt x="17496" y="135985"/>
                </a:lnTo>
                <a:lnTo>
                  <a:pt x="38025" y="98164"/>
                </a:lnTo>
                <a:lnTo>
                  <a:pt x="65212" y="65212"/>
                </a:lnTo>
                <a:lnTo>
                  <a:pt x="98164" y="38025"/>
                </a:lnTo>
                <a:lnTo>
                  <a:pt x="135985" y="17497"/>
                </a:lnTo>
                <a:lnTo>
                  <a:pt x="177778" y="4523"/>
                </a:lnTo>
                <a:lnTo>
                  <a:pt x="222650" y="0"/>
                </a:lnTo>
                <a:lnTo>
                  <a:pt x="267522" y="4523"/>
                </a:lnTo>
                <a:lnTo>
                  <a:pt x="309316" y="17497"/>
                </a:lnTo>
                <a:lnTo>
                  <a:pt x="347137" y="38025"/>
                </a:lnTo>
                <a:lnTo>
                  <a:pt x="380088" y="65212"/>
                </a:lnTo>
                <a:lnTo>
                  <a:pt x="407276" y="98164"/>
                </a:lnTo>
                <a:lnTo>
                  <a:pt x="427804" y="135985"/>
                </a:lnTo>
                <a:lnTo>
                  <a:pt x="440778" y="177778"/>
                </a:lnTo>
                <a:lnTo>
                  <a:pt x="445301" y="222650"/>
                </a:lnTo>
                <a:lnTo>
                  <a:pt x="440778" y="267522"/>
                </a:lnTo>
                <a:lnTo>
                  <a:pt x="427804" y="309316"/>
                </a:lnTo>
                <a:lnTo>
                  <a:pt x="407276" y="347137"/>
                </a:lnTo>
                <a:lnTo>
                  <a:pt x="380088" y="380088"/>
                </a:lnTo>
                <a:lnTo>
                  <a:pt x="347137" y="407276"/>
                </a:lnTo>
                <a:lnTo>
                  <a:pt x="309316" y="427804"/>
                </a:lnTo>
                <a:lnTo>
                  <a:pt x="267522" y="440778"/>
                </a:lnTo>
                <a:lnTo>
                  <a:pt x="222652" y="44530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405447" y="2137409"/>
            <a:ext cx="445770" cy="7120890"/>
          </a:xfrm>
          <a:custGeom>
            <a:avLst/>
            <a:gdLst/>
            <a:ahLst/>
            <a:cxnLst/>
            <a:rect l="l" t="t" r="r" b="b"/>
            <a:pathLst>
              <a:path w="445769" h="7120890">
                <a:moveTo>
                  <a:pt x="445300" y="6898246"/>
                </a:moveTo>
                <a:lnTo>
                  <a:pt x="440766" y="6853377"/>
                </a:lnTo>
                <a:lnTo>
                  <a:pt x="427799" y="6811581"/>
                </a:lnTo>
                <a:lnTo>
                  <a:pt x="407276" y="6773761"/>
                </a:lnTo>
                <a:lnTo>
                  <a:pt x="380085" y="6740804"/>
                </a:lnTo>
                <a:lnTo>
                  <a:pt x="347129" y="6713614"/>
                </a:lnTo>
                <a:lnTo>
                  <a:pt x="309308" y="6693090"/>
                </a:lnTo>
                <a:lnTo>
                  <a:pt x="267512" y="6680124"/>
                </a:lnTo>
                <a:lnTo>
                  <a:pt x="222643" y="6675590"/>
                </a:lnTo>
                <a:lnTo>
                  <a:pt x="177774" y="6680124"/>
                </a:lnTo>
                <a:lnTo>
                  <a:pt x="135978" y="6693090"/>
                </a:lnTo>
                <a:lnTo>
                  <a:pt x="98158" y="6713614"/>
                </a:lnTo>
                <a:lnTo>
                  <a:pt x="65201" y="6740804"/>
                </a:lnTo>
                <a:lnTo>
                  <a:pt x="38023" y="6773761"/>
                </a:lnTo>
                <a:lnTo>
                  <a:pt x="17487" y="6811581"/>
                </a:lnTo>
                <a:lnTo>
                  <a:pt x="4521" y="6853377"/>
                </a:lnTo>
                <a:lnTo>
                  <a:pt x="0" y="6898246"/>
                </a:lnTo>
                <a:lnTo>
                  <a:pt x="4521" y="6943115"/>
                </a:lnTo>
                <a:lnTo>
                  <a:pt x="17487" y="6984911"/>
                </a:lnTo>
                <a:lnTo>
                  <a:pt x="38023" y="7022732"/>
                </a:lnTo>
                <a:lnTo>
                  <a:pt x="65201" y="7055688"/>
                </a:lnTo>
                <a:lnTo>
                  <a:pt x="98158" y="7082866"/>
                </a:lnTo>
                <a:lnTo>
                  <a:pt x="135978" y="7103402"/>
                </a:lnTo>
                <a:lnTo>
                  <a:pt x="177774" y="7116369"/>
                </a:lnTo>
                <a:lnTo>
                  <a:pt x="222643" y="7120890"/>
                </a:lnTo>
                <a:lnTo>
                  <a:pt x="267512" y="7116369"/>
                </a:lnTo>
                <a:lnTo>
                  <a:pt x="309308" y="7103402"/>
                </a:lnTo>
                <a:lnTo>
                  <a:pt x="347129" y="7082866"/>
                </a:lnTo>
                <a:lnTo>
                  <a:pt x="380085" y="7055688"/>
                </a:lnTo>
                <a:lnTo>
                  <a:pt x="407276" y="7022732"/>
                </a:lnTo>
                <a:lnTo>
                  <a:pt x="427799" y="6984911"/>
                </a:lnTo>
                <a:lnTo>
                  <a:pt x="440766" y="6943115"/>
                </a:lnTo>
                <a:lnTo>
                  <a:pt x="445300" y="6898246"/>
                </a:lnTo>
                <a:close/>
              </a:path>
              <a:path w="445769" h="7120890">
                <a:moveTo>
                  <a:pt x="445300" y="6062218"/>
                </a:moveTo>
                <a:lnTo>
                  <a:pt x="440766" y="6017349"/>
                </a:lnTo>
                <a:lnTo>
                  <a:pt x="427799" y="5975553"/>
                </a:lnTo>
                <a:lnTo>
                  <a:pt x="407276" y="5937732"/>
                </a:lnTo>
                <a:lnTo>
                  <a:pt x="380085" y="5904776"/>
                </a:lnTo>
                <a:lnTo>
                  <a:pt x="347129" y="5877598"/>
                </a:lnTo>
                <a:lnTo>
                  <a:pt x="309308" y="5857062"/>
                </a:lnTo>
                <a:lnTo>
                  <a:pt x="267512" y="5844095"/>
                </a:lnTo>
                <a:lnTo>
                  <a:pt x="222643" y="5839561"/>
                </a:lnTo>
                <a:lnTo>
                  <a:pt x="177774" y="5844095"/>
                </a:lnTo>
                <a:lnTo>
                  <a:pt x="135978" y="5857062"/>
                </a:lnTo>
                <a:lnTo>
                  <a:pt x="98158" y="5877598"/>
                </a:lnTo>
                <a:lnTo>
                  <a:pt x="65201" y="5904776"/>
                </a:lnTo>
                <a:lnTo>
                  <a:pt x="38023" y="5937732"/>
                </a:lnTo>
                <a:lnTo>
                  <a:pt x="17487" y="5975553"/>
                </a:lnTo>
                <a:lnTo>
                  <a:pt x="4521" y="6017349"/>
                </a:lnTo>
                <a:lnTo>
                  <a:pt x="0" y="6062218"/>
                </a:lnTo>
                <a:lnTo>
                  <a:pt x="4521" y="6107087"/>
                </a:lnTo>
                <a:lnTo>
                  <a:pt x="17487" y="6148883"/>
                </a:lnTo>
                <a:lnTo>
                  <a:pt x="38023" y="6186703"/>
                </a:lnTo>
                <a:lnTo>
                  <a:pt x="65201" y="6219660"/>
                </a:lnTo>
                <a:lnTo>
                  <a:pt x="98158" y="6246838"/>
                </a:lnTo>
                <a:lnTo>
                  <a:pt x="135978" y="6267374"/>
                </a:lnTo>
                <a:lnTo>
                  <a:pt x="177774" y="6280340"/>
                </a:lnTo>
                <a:lnTo>
                  <a:pt x="222643" y="6284874"/>
                </a:lnTo>
                <a:lnTo>
                  <a:pt x="267512" y="6280340"/>
                </a:lnTo>
                <a:lnTo>
                  <a:pt x="309308" y="6267374"/>
                </a:lnTo>
                <a:lnTo>
                  <a:pt x="347129" y="6246838"/>
                </a:lnTo>
                <a:lnTo>
                  <a:pt x="380085" y="6219660"/>
                </a:lnTo>
                <a:lnTo>
                  <a:pt x="407276" y="6186703"/>
                </a:lnTo>
                <a:lnTo>
                  <a:pt x="427799" y="6148883"/>
                </a:lnTo>
                <a:lnTo>
                  <a:pt x="440766" y="6107087"/>
                </a:lnTo>
                <a:lnTo>
                  <a:pt x="445300" y="6062218"/>
                </a:lnTo>
                <a:close/>
              </a:path>
              <a:path w="445769" h="7120890">
                <a:moveTo>
                  <a:pt x="445300" y="5226418"/>
                </a:moveTo>
                <a:lnTo>
                  <a:pt x="440766" y="5181549"/>
                </a:lnTo>
                <a:lnTo>
                  <a:pt x="427799" y="5139753"/>
                </a:lnTo>
                <a:lnTo>
                  <a:pt x="407276" y="5101933"/>
                </a:lnTo>
                <a:lnTo>
                  <a:pt x="380085" y="5068989"/>
                </a:lnTo>
                <a:lnTo>
                  <a:pt x="347129" y="5041798"/>
                </a:lnTo>
                <a:lnTo>
                  <a:pt x="309308" y="5021262"/>
                </a:lnTo>
                <a:lnTo>
                  <a:pt x="267512" y="5008296"/>
                </a:lnTo>
                <a:lnTo>
                  <a:pt x="222643" y="5003774"/>
                </a:lnTo>
                <a:lnTo>
                  <a:pt x="177774" y="5008296"/>
                </a:lnTo>
                <a:lnTo>
                  <a:pt x="135978" y="5021262"/>
                </a:lnTo>
                <a:lnTo>
                  <a:pt x="98158" y="5041798"/>
                </a:lnTo>
                <a:lnTo>
                  <a:pt x="65201" y="5068989"/>
                </a:lnTo>
                <a:lnTo>
                  <a:pt x="38023" y="5101933"/>
                </a:lnTo>
                <a:lnTo>
                  <a:pt x="17487" y="5139753"/>
                </a:lnTo>
                <a:lnTo>
                  <a:pt x="4521" y="5181549"/>
                </a:lnTo>
                <a:lnTo>
                  <a:pt x="0" y="5226418"/>
                </a:lnTo>
                <a:lnTo>
                  <a:pt x="4521" y="5271287"/>
                </a:lnTo>
                <a:lnTo>
                  <a:pt x="17487" y="5313083"/>
                </a:lnTo>
                <a:lnTo>
                  <a:pt x="38023" y="5350903"/>
                </a:lnTo>
                <a:lnTo>
                  <a:pt x="65201" y="5383860"/>
                </a:lnTo>
                <a:lnTo>
                  <a:pt x="98158" y="5411051"/>
                </a:lnTo>
                <a:lnTo>
                  <a:pt x="135978" y="5431574"/>
                </a:lnTo>
                <a:lnTo>
                  <a:pt x="177774" y="5444553"/>
                </a:lnTo>
                <a:lnTo>
                  <a:pt x="222643" y="5449074"/>
                </a:lnTo>
                <a:lnTo>
                  <a:pt x="267512" y="5444553"/>
                </a:lnTo>
                <a:lnTo>
                  <a:pt x="309308" y="5431574"/>
                </a:lnTo>
                <a:lnTo>
                  <a:pt x="347129" y="5411051"/>
                </a:lnTo>
                <a:lnTo>
                  <a:pt x="380085" y="5383860"/>
                </a:lnTo>
                <a:lnTo>
                  <a:pt x="407276" y="5350903"/>
                </a:lnTo>
                <a:lnTo>
                  <a:pt x="427799" y="5313083"/>
                </a:lnTo>
                <a:lnTo>
                  <a:pt x="440766" y="5271287"/>
                </a:lnTo>
                <a:lnTo>
                  <a:pt x="445300" y="5226418"/>
                </a:lnTo>
                <a:close/>
              </a:path>
              <a:path w="445769" h="7120890">
                <a:moveTo>
                  <a:pt x="445300" y="4392460"/>
                </a:moveTo>
                <a:lnTo>
                  <a:pt x="440766" y="4347591"/>
                </a:lnTo>
                <a:lnTo>
                  <a:pt x="427799" y="4305795"/>
                </a:lnTo>
                <a:lnTo>
                  <a:pt x="407276" y="4267974"/>
                </a:lnTo>
                <a:lnTo>
                  <a:pt x="380085" y="4235018"/>
                </a:lnTo>
                <a:lnTo>
                  <a:pt x="347129" y="4207827"/>
                </a:lnTo>
                <a:lnTo>
                  <a:pt x="309308" y="4187304"/>
                </a:lnTo>
                <a:lnTo>
                  <a:pt x="267512" y="4174337"/>
                </a:lnTo>
                <a:lnTo>
                  <a:pt x="222643" y="4169803"/>
                </a:lnTo>
                <a:lnTo>
                  <a:pt x="177774" y="4174337"/>
                </a:lnTo>
                <a:lnTo>
                  <a:pt x="135978" y="4187304"/>
                </a:lnTo>
                <a:lnTo>
                  <a:pt x="98158" y="4207827"/>
                </a:lnTo>
                <a:lnTo>
                  <a:pt x="65201" y="4235018"/>
                </a:lnTo>
                <a:lnTo>
                  <a:pt x="38023" y="4267974"/>
                </a:lnTo>
                <a:lnTo>
                  <a:pt x="17487" y="4305795"/>
                </a:lnTo>
                <a:lnTo>
                  <a:pt x="4521" y="4347591"/>
                </a:lnTo>
                <a:lnTo>
                  <a:pt x="0" y="4392460"/>
                </a:lnTo>
                <a:lnTo>
                  <a:pt x="4521" y="4437329"/>
                </a:lnTo>
                <a:lnTo>
                  <a:pt x="17487" y="4479125"/>
                </a:lnTo>
                <a:lnTo>
                  <a:pt x="38023" y="4516945"/>
                </a:lnTo>
                <a:lnTo>
                  <a:pt x="65201" y="4549902"/>
                </a:lnTo>
                <a:lnTo>
                  <a:pt x="98158" y="4577080"/>
                </a:lnTo>
                <a:lnTo>
                  <a:pt x="135978" y="4597616"/>
                </a:lnTo>
                <a:lnTo>
                  <a:pt x="177774" y="4610582"/>
                </a:lnTo>
                <a:lnTo>
                  <a:pt x="222643" y="4615104"/>
                </a:lnTo>
                <a:lnTo>
                  <a:pt x="267512" y="4610582"/>
                </a:lnTo>
                <a:lnTo>
                  <a:pt x="309308" y="4597616"/>
                </a:lnTo>
                <a:lnTo>
                  <a:pt x="347129" y="4577080"/>
                </a:lnTo>
                <a:lnTo>
                  <a:pt x="380085" y="4549902"/>
                </a:lnTo>
                <a:lnTo>
                  <a:pt x="407276" y="4516945"/>
                </a:lnTo>
                <a:lnTo>
                  <a:pt x="427799" y="4479125"/>
                </a:lnTo>
                <a:lnTo>
                  <a:pt x="440766" y="4437329"/>
                </a:lnTo>
                <a:lnTo>
                  <a:pt x="445300" y="4392460"/>
                </a:lnTo>
                <a:close/>
              </a:path>
              <a:path w="445769" h="7120890">
                <a:moveTo>
                  <a:pt x="445300" y="3558502"/>
                </a:moveTo>
                <a:lnTo>
                  <a:pt x="440766" y="3513620"/>
                </a:lnTo>
                <a:lnTo>
                  <a:pt x="427799" y="3471837"/>
                </a:lnTo>
                <a:lnTo>
                  <a:pt x="407276" y="3434016"/>
                </a:lnTo>
                <a:lnTo>
                  <a:pt x="380085" y="3401060"/>
                </a:lnTo>
                <a:lnTo>
                  <a:pt x="347129" y="3373869"/>
                </a:lnTo>
                <a:lnTo>
                  <a:pt x="309308" y="3353346"/>
                </a:lnTo>
                <a:lnTo>
                  <a:pt x="267512" y="3340366"/>
                </a:lnTo>
                <a:lnTo>
                  <a:pt x="222643" y="3335845"/>
                </a:lnTo>
                <a:lnTo>
                  <a:pt x="177774" y="3340366"/>
                </a:lnTo>
                <a:lnTo>
                  <a:pt x="135978" y="3353346"/>
                </a:lnTo>
                <a:lnTo>
                  <a:pt x="98158" y="3373869"/>
                </a:lnTo>
                <a:lnTo>
                  <a:pt x="65201" y="3401060"/>
                </a:lnTo>
                <a:lnTo>
                  <a:pt x="38023" y="3434016"/>
                </a:lnTo>
                <a:lnTo>
                  <a:pt x="17487" y="3471837"/>
                </a:lnTo>
                <a:lnTo>
                  <a:pt x="4521" y="3513620"/>
                </a:lnTo>
                <a:lnTo>
                  <a:pt x="0" y="3558502"/>
                </a:lnTo>
                <a:lnTo>
                  <a:pt x="4521" y="3603371"/>
                </a:lnTo>
                <a:lnTo>
                  <a:pt x="17487" y="3645166"/>
                </a:lnTo>
                <a:lnTo>
                  <a:pt x="38023" y="3682987"/>
                </a:lnTo>
                <a:lnTo>
                  <a:pt x="65201" y="3715931"/>
                </a:lnTo>
                <a:lnTo>
                  <a:pt x="98158" y="3743121"/>
                </a:lnTo>
                <a:lnTo>
                  <a:pt x="135978" y="3763645"/>
                </a:lnTo>
                <a:lnTo>
                  <a:pt x="177774" y="3776624"/>
                </a:lnTo>
                <a:lnTo>
                  <a:pt x="222643" y="3781145"/>
                </a:lnTo>
                <a:lnTo>
                  <a:pt x="267512" y="3776624"/>
                </a:lnTo>
                <a:lnTo>
                  <a:pt x="309308" y="3763645"/>
                </a:lnTo>
                <a:lnTo>
                  <a:pt x="347129" y="3743121"/>
                </a:lnTo>
                <a:lnTo>
                  <a:pt x="380085" y="3715931"/>
                </a:lnTo>
                <a:lnTo>
                  <a:pt x="407276" y="3682987"/>
                </a:lnTo>
                <a:lnTo>
                  <a:pt x="427799" y="3645166"/>
                </a:lnTo>
                <a:lnTo>
                  <a:pt x="440766" y="3603371"/>
                </a:lnTo>
                <a:lnTo>
                  <a:pt x="445300" y="3558502"/>
                </a:lnTo>
                <a:close/>
              </a:path>
              <a:path w="445769" h="7120890">
                <a:moveTo>
                  <a:pt x="445300" y="2724531"/>
                </a:moveTo>
                <a:lnTo>
                  <a:pt x="440766" y="2679662"/>
                </a:lnTo>
                <a:lnTo>
                  <a:pt x="427799" y="2637866"/>
                </a:lnTo>
                <a:lnTo>
                  <a:pt x="407276" y="2600045"/>
                </a:lnTo>
                <a:lnTo>
                  <a:pt x="380085" y="2567101"/>
                </a:lnTo>
                <a:lnTo>
                  <a:pt x="347129" y="2539911"/>
                </a:lnTo>
                <a:lnTo>
                  <a:pt x="309308" y="2519375"/>
                </a:lnTo>
                <a:lnTo>
                  <a:pt x="267512" y="2506408"/>
                </a:lnTo>
                <a:lnTo>
                  <a:pt x="222643" y="2501887"/>
                </a:lnTo>
                <a:lnTo>
                  <a:pt x="177774" y="2506408"/>
                </a:lnTo>
                <a:lnTo>
                  <a:pt x="135978" y="2519375"/>
                </a:lnTo>
                <a:lnTo>
                  <a:pt x="98158" y="2539911"/>
                </a:lnTo>
                <a:lnTo>
                  <a:pt x="65201" y="2567101"/>
                </a:lnTo>
                <a:lnTo>
                  <a:pt x="38023" y="2600045"/>
                </a:lnTo>
                <a:lnTo>
                  <a:pt x="17487" y="2637866"/>
                </a:lnTo>
                <a:lnTo>
                  <a:pt x="4521" y="2679662"/>
                </a:lnTo>
                <a:lnTo>
                  <a:pt x="0" y="2724531"/>
                </a:lnTo>
                <a:lnTo>
                  <a:pt x="4521" y="2769400"/>
                </a:lnTo>
                <a:lnTo>
                  <a:pt x="17487" y="2811195"/>
                </a:lnTo>
                <a:lnTo>
                  <a:pt x="38023" y="2849016"/>
                </a:lnTo>
                <a:lnTo>
                  <a:pt x="65201" y="2881973"/>
                </a:lnTo>
                <a:lnTo>
                  <a:pt x="98158" y="2909163"/>
                </a:lnTo>
                <a:lnTo>
                  <a:pt x="135978" y="2929686"/>
                </a:lnTo>
                <a:lnTo>
                  <a:pt x="177774" y="2942666"/>
                </a:lnTo>
                <a:lnTo>
                  <a:pt x="222643" y="2947187"/>
                </a:lnTo>
                <a:lnTo>
                  <a:pt x="267512" y="2942666"/>
                </a:lnTo>
                <a:lnTo>
                  <a:pt x="309308" y="2929686"/>
                </a:lnTo>
                <a:lnTo>
                  <a:pt x="347129" y="2909163"/>
                </a:lnTo>
                <a:lnTo>
                  <a:pt x="380085" y="2881973"/>
                </a:lnTo>
                <a:lnTo>
                  <a:pt x="407276" y="2849016"/>
                </a:lnTo>
                <a:lnTo>
                  <a:pt x="427799" y="2811195"/>
                </a:lnTo>
                <a:lnTo>
                  <a:pt x="440766" y="2769400"/>
                </a:lnTo>
                <a:lnTo>
                  <a:pt x="445300" y="2724531"/>
                </a:lnTo>
                <a:close/>
              </a:path>
              <a:path w="445769" h="7120890">
                <a:moveTo>
                  <a:pt x="445300" y="1890572"/>
                </a:moveTo>
                <a:lnTo>
                  <a:pt x="440766" y="1845703"/>
                </a:lnTo>
                <a:lnTo>
                  <a:pt x="427799" y="1803908"/>
                </a:lnTo>
                <a:lnTo>
                  <a:pt x="407276" y="1766087"/>
                </a:lnTo>
                <a:lnTo>
                  <a:pt x="380085" y="1733130"/>
                </a:lnTo>
                <a:lnTo>
                  <a:pt x="347129" y="1705952"/>
                </a:lnTo>
                <a:lnTo>
                  <a:pt x="309308" y="1685417"/>
                </a:lnTo>
                <a:lnTo>
                  <a:pt x="267512" y="1672450"/>
                </a:lnTo>
                <a:lnTo>
                  <a:pt x="222643" y="1667916"/>
                </a:lnTo>
                <a:lnTo>
                  <a:pt x="177774" y="1672450"/>
                </a:lnTo>
                <a:lnTo>
                  <a:pt x="135978" y="1685417"/>
                </a:lnTo>
                <a:lnTo>
                  <a:pt x="98158" y="1705952"/>
                </a:lnTo>
                <a:lnTo>
                  <a:pt x="65201" y="1733130"/>
                </a:lnTo>
                <a:lnTo>
                  <a:pt x="38023" y="1766087"/>
                </a:lnTo>
                <a:lnTo>
                  <a:pt x="17487" y="1803908"/>
                </a:lnTo>
                <a:lnTo>
                  <a:pt x="4521" y="1845703"/>
                </a:lnTo>
                <a:lnTo>
                  <a:pt x="0" y="1890572"/>
                </a:lnTo>
                <a:lnTo>
                  <a:pt x="4521" y="1935441"/>
                </a:lnTo>
                <a:lnTo>
                  <a:pt x="17487" y="1977237"/>
                </a:lnTo>
                <a:lnTo>
                  <a:pt x="38023" y="2015058"/>
                </a:lnTo>
                <a:lnTo>
                  <a:pt x="65201" y="2048014"/>
                </a:lnTo>
                <a:lnTo>
                  <a:pt x="98158" y="2075192"/>
                </a:lnTo>
                <a:lnTo>
                  <a:pt x="135978" y="2095728"/>
                </a:lnTo>
                <a:lnTo>
                  <a:pt x="177774" y="2108695"/>
                </a:lnTo>
                <a:lnTo>
                  <a:pt x="222643" y="2113216"/>
                </a:lnTo>
                <a:lnTo>
                  <a:pt x="267512" y="2108695"/>
                </a:lnTo>
                <a:lnTo>
                  <a:pt x="309308" y="2095728"/>
                </a:lnTo>
                <a:lnTo>
                  <a:pt x="347129" y="2075192"/>
                </a:lnTo>
                <a:lnTo>
                  <a:pt x="380085" y="2048014"/>
                </a:lnTo>
                <a:lnTo>
                  <a:pt x="407276" y="2015058"/>
                </a:lnTo>
                <a:lnTo>
                  <a:pt x="427799" y="1977237"/>
                </a:lnTo>
                <a:lnTo>
                  <a:pt x="440766" y="1935441"/>
                </a:lnTo>
                <a:lnTo>
                  <a:pt x="445300" y="1890572"/>
                </a:lnTo>
                <a:close/>
              </a:path>
              <a:path w="445769" h="7120890">
                <a:moveTo>
                  <a:pt x="445300" y="1056614"/>
                </a:moveTo>
                <a:lnTo>
                  <a:pt x="440766" y="1011732"/>
                </a:lnTo>
                <a:lnTo>
                  <a:pt x="427799" y="969949"/>
                </a:lnTo>
                <a:lnTo>
                  <a:pt x="407276" y="932129"/>
                </a:lnTo>
                <a:lnTo>
                  <a:pt x="380085" y="899172"/>
                </a:lnTo>
                <a:lnTo>
                  <a:pt x="347129" y="871982"/>
                </a:lnTo>
                <a:lnTo>
                  <a:pt x="309308" y="851458"/>
                </a:lnTo>
                <a:lnTo>
                  <a:pt x="267512" y="838479"/>
                </a:lnTo>
                <a:lnTo>
                  <a:pt x="222643" y="833958"/>
                </a:lnTo>
                <a:lnTo>
                  <a:pt x="177774" y="838479"/>
                </a:lnTo>
                <a:lnTo>
                  <a:pt x="135978" y="851458"/>
                </a:lnTo>
                <a:lnTo>
                  <a:pt x="98158" y="871982"/>
                </a:lnTo>
                <a:lnTo>
                  <a:pt x="65201" y="899172"/>
                </a:lnTo>
                <a:lnTo>
                  <a:pt x="38023" y="932129"/>
                </a:lnTo>
                <a:lnTo>
                  <a:pt x="17487" y="969949"/>
                </a:lnTo>
                <a:lnTo>
                  <a:pt x="4521" y="1011732"/>
                </a:lnTo>
                <a:lnTo>
                  <a:pt x="0" y="1056614"/>
                </a:lnTo>
                <a:lnTo>
                  <a:pt x="4521" y="1101483"/>
                </a:lnTo>
                <a:lnTo>
                  <a:pt x="17487" y="1143279"/>
                </a:lnTo>
                <a:lnTo>
                  <a:pt x="38023" y="1181100"/>
                </a:lnTo>
                <a:lnTo>
                  <a:pt x="65201" y="1214043"/>
                </a:lnTo>
                <a:lnTo>
                  <a:pt x="98158" y="1241234"/>
                </a:lnTo>
                <a:lnTo>
                  <a:pt x="135978" y="1261757"/>
                </a:lnTo>
                <a:lnTo>
                  <a:pt x="177774" y="1274737"/>
                </a:lnTo>
                <a:lnTo>
                  <a:pt x="222643" y="1279258"/>
                </a:lnTo>
                <a:lnTo>
                  <a:pt x="267512" y="1274737"/>
                </a:lnTo>
                <a:lnTo>
                  <a:pt x="309308" y="1261757"/>
                </a:lnTo>
                <a:lnTo>
                  <a:pt x="347129" y="1241234"/>
                </a:lnTo>
                <a:lnTo>
                  <a:pt x="380085" y="1214043"/>
                </a:lnTo>
                <a:lnTo>
                  <a:pt x="407276" y="1181100"/>
                </a:lnTo>
                <a:lnTo>
                  <a:pt x="427799" y="1143279"/>
                </a:lnTo>
                <a:lnTo>
                  <a:pt x="440766" y="1101483"/>
                </a:lnTo>
                <a:lnTo>
                  <a:pt x="445300" y="1056614"/>
                </a:lnTo>
                <a:close/>
              </a:path>
              <a:path w="445769" h="7120890">
                <a:moveTo>
                  <a:pt x="445300" y="222643"/>
                </a:moveTo>
                <a:lnTo>
                  <a:pt x="440766" y="177774"/>
                </a:lnTo>
                <a:lnTo>
                  <a:pt x="427799" y="135978"/>
                </a:lnTo>
                <a:lnTo>
                  <a:pt x="407276" y="98158"/>
                </a:lnTo>
                <a:lnTo>
                  <a:pt x="380085" y="65214"/>
                </a:lnTo>
                <a:lnTo>
                  <a:pt x="347129" y="38023"/>
                </a:lnTo>
                <a:lnTo>
                  <a:pt x="309308" y="17487"/>
                </a:lnTo>
                <a:lnTo>
                  <a:pt x="267512" y="4521"/>
                </a:lnTo>
                <a:lnTo>
                  <a:pt x="222643" y="0"/>
                </a:lnTo>
                <a:lnTo>
                  <a:pt x="177774" y="4521"/>
                </a:lnTo>
                <a:lnTo>
                  <a:pt x="135978" y="17487"/>
                </a:lnTo>
                <a:lnTo>
                  <a:pt x="98158" y="38023"/>
                </a:lnTo>
                <a:lnTo>
                  <a:pt x="65201" y="65214"/>
                </a:lnTo>
                <a:lnTo>
                  <a:pt x="38023" y="98158"/>
                </a:lnTo>
                <a:lnTo>
                  <a:pt x="17487" y="135978"/>
                </a:lnTo>
                <a:lnTo>
                  <a:pt x="4521" y="177774"/>
                </a:lnTo>
                <a:lnTo>
                  <a:pt x="0" y="222643"/>
                </a:lnTo>
                <a:lnTo>
                  <a:pt x="4521" y="267525"/>
                </a:lnTo>
                <a:lnTo>
                  <a:pt x="17487" y="309308"/>
                </a:lnTo>
                <a:lnTo>
                  <a:pt x="38023" y="347129"/>
                </a:lnTo>
                <a:lnTo>
                  <a:pt x="65201" y="380085"/>
                </a:lnTo>
                <a:lnTo>
                  <a:pt x="98158" y="407276"/>
                </a:lnTo>
                <a:lnTo>
                  <a:pt x="135978" y="427799"/>
                </a:lnTo>
                <a:lnTo>
                  <a:pt x="177774" y="440778"/>
                </a:lnTo>
                <a:lnTo>
                  <a:pt x="222643" y="445300"/>
                </a:lnTo>
                <a:lnTo>
                  <a:pt x="267512" y="440778"/>
                </a:lnTo>
                <a:lnTo>
                  <a:pt x="309308" y="427799"/>
                </a:lnTo>
                <a:lnTo>
                  <a:pt x="347129" y="407276"/>
                </a:lnTo>
                <a:lnTo>
                  <a:pt x="380085" y="380085"/>
                </a:lnTo>
                <a:lnTo>
                  <a:pt x="407276" y="347129"/>
                </a:lnTo>
                <a:lnTo>
                  <a:pt x="427799" y="309308"/>
                </a:lnTo>
                <a:lnTo>
                  <a:pt x="440766" y="267525"/>
                </a:lnTo>
                <a:lnTo>
                  <a:pt x="445300" y="222643"/>
                </a:lnTo>
                <a:close/>
              </a:path>
            </a:pathLst>
          </a:custGeom>
          <a:solidFill>
            <a:srgbClr val="FFFFFF">
              <a:alpha val="748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400" b="1" i="0">
                <a:solidFill>
                  <a:srgbClr val="0C2F2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2/7/23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7566653" y="0"/>
            <a:ext cx="723900" cy="723900"/>
          </a:xfrm>
          <a:custGeom>
            <a:avLst/>
            <a:gdLst/>
            <a:ahLst/>
            <a:cxnLst/>
            <a:rect l="l" t="t" r="r" b="b"/>
            <a:pathLst>
              <a:path w="723900" h="723900">
                <a:moveTo>
                  <a:pt x="361941" y="723865"/>
                </a:moveTo>
                <a:lnTo>
                  <a:pt x="312829" y="720561"/>
                </a:lnTo>
                <a:lnTo>
                  <a:pt x="265725" y="710936"/>
                </a:lnTo>
                <a:lnTo>
                  <a:pt x="221060" y="695422"/>
                </a:lnTo>
                <a:lnTo>
                  <a:pt x="179265" y="674450"/>
                </a:lnTo>
                <a:lnTo>
                  <a:pt x="140772" y="648451"/>
                </a:lnTo>
                <a:lnTo>
                  <a:pt x="106012" y="617856"/>
                </a:lnTo>
                <a:lnTo>
                  <a:pt x="75417" y="583097"/>
                </a:lnTo>
                <a:lnTo>
                  <a:pt x="49417" y="544605"/>
                </a:lnTo>
                <a:lnTo>
                  <a:pt x="28444" y="502812"/>
                </a:lnTo>
                <a:lnTo>
                  <a:pt x="12929" y="458147"/>
                </a:lnTo>
                <a:lnTo>
                  <a:pt x="3304" y="411044"/>
                </a:lnTo>
                <a:lnTo>
                  <a:pt x="0" y="361932"/>
                </a:lnTo>
                <a:lnTo>
                  <a:pt x="3304" y="312821"/>
                </a:lnTo>
                <a:lnTo>
                  <a:pt x="12929" y="265717"/>
                </a:lnTo>
                <a:lnTo>
                  <a:pt x="28444" y="221053"/>
                </a:lnTo>
                <a:lnTo>
                  <a:pt x="49417" y="179259"/>
                </a:lnTo>
                <a:lnTo>
                  <a:pt x="75417" y="140767"/>
                </a:lnTo>
                <a:lnTo>
                  <a:pt x="106012" y="106008"/>
                </a:lnTo>
                <a:lnTo>
                  <a:pt x="140772" y="75413"/>
                </a:lnTo>
                <a:lnTo>
                  <a:pt x="179265" y="49414"/>
                </a:lnTo>
                <a:lnTo>
                  <a:pt x="221060" y="28442"/>
                </a:lnTo>
                <a:lnTo>
                  <a:pt x="265725" y="12928"/>
                </a:lnTo>
                <a:lnTo>
                  <a:pt x="312829" y="3304"/>
                </a:lnTo>
                <a:lnTo>
                  <a:pt x="361941" y="0"/>
                </a:lnTo>
                <a:lnTo>
                  <a:pt x="411052" y="3304"/>
                </a:lnTo>
                <a:lnTo>
                  <a:pt x="458156" y="12928"/>
                </a:lnTo>
                <a:lnTo>
                  <a:pt x="502820" y="28442"/>
                </a:lnTo>
                <a:lnTo>
                  <a:pt x="544614" y="49414"/>
                </a:lnTo>
                <a:lnTo>
                  <a:pt x="583106" y="75413"/>
                </a:lnTo>
                <a:lnTo>
                  <a:pt x="617865" y="106008"/>
                </a:lnTo>
                <a:lnTo>
                  <a:pt x="647682" y="139883"/>
                </a:lnTo>
                <a:lnTo>
                  <a:pt x="297064" y="139883"/>
                </a:lnTo>
                <a:lnTo>
                  <a:pt x="297064" y="297064"/>
                </a:lnTo>
                <a:lnTo>
                  <a:pt x="139892" y="297064"/>
                </a:lnTo>
                <a:lnTo>
                  <a:pt x="139892" y="426801"/>
                </a:lnTo>
                <a:lnTo>
                  <a:pt x="297064" y="426801"/>
                </a:lnTo>
                <a:lnTo>
                  <a:pt x="297064" y="583972"/>
                </a:lnTo>
                <a:lnTo>
                  <a:pt x="647689" y="583972"/>
                </a:lnTo>
                <a:lnTo>
                  <a:pt x="617865" y="617856"/>
                </a:lnTo>
                <a:lnTo>
                  <a:pt x="583106" y="648451"/>
                </a:lnTo>
                <a:lnTo>
                  <a:pt x="544614" y="674450"/>
                </a:lnTo>
                <a:lnTo>
                  <a:pt x="502820" y="695422"/>
                </a:lnTo>
                <a:lnTo>
                  <a:pt x="458156" y="710936"/>
                </a:lnTo>
                <a:lnTo>
                  <a:pt x="411052" y="720561"/>
                </a:lnTo>
                <a:lnTo>
                  <a:pt x="361941" y="723865"/>
                </a:lnTo>
                <a:close/>
              </a:path>
              <a:path w="723900" h="723900">
                <a:moveTo>
                  <a:pt x="647689" y="583972"/>
                </a:moveTo>
                <a:lnTo>
                  <a:pt x="426809" y="583972"/>
                </a:lnTo>
                <a:lnTo>
                  <a:pt x="426809" y="426801"/>
                </a:lnTo>
                <a:lnTo>
                  <a:pt x="583981" y="426801"/>
                </a:lnTo>
                <a:lnTo>
                  <a:pt x="583981" y="297064"/>
                </a:lnTo>
                <a:lnTo>
                  <a:pt x="426809" y="297064"/>
                </a:lnTo>
                <a:lnTo>
                  <a:pt x="426809" y="139883"/>
                </a:lnTo>
                <a:lnTo>
                  <a:pt x="647682" y="139883"/>
                </a:lnTo>
                <a:lnTo>
                  <a:pt x="648459" y="140767"/>
                </a:lnTo>
                <a:lnTo>
                  <a:pt x="674458" y="179259"/>
                </a:lnTo>
                <a:lnTo>
                  <a:pt x="695431" y="221053"/>
                </a:lnTo>
                <a:lnTo>
                  <a:pt x="710945" y="265717"/>
                </a:lnTo>
                <a:lnTo>
                  <a:pt x="720569" y="312821"/>
                </a:lnTo>
                <a:lnTo>
                  <a:pt x="723873" y="361932"/>
                </a:lnTo>
                <a:lnTo>
                  <a:pt x="720569" y="411044"/>
                </a:lnTo>
                <a:lnTo>
                  <a:pt x="710945" y="458147"/>
                </a:lnTo>
                <a:lnTo>
                  <a:pt x="695431" y="502812"/>
                </a:lnTo>
                <a:lnTo>
                  <a:pt x="674458" y="544605"/>
                </a:lnTo>
                <a:lnTo>
                  <a:pt x="648459" y="583097"/>
                </a:lnTo>
                <a:lnTo>
                  <a:pt x="647689" y="583972"/>
                </a:lnTo>
                <a:close/>
              </a:path>
            </a:pathLst>
          </a:custGeom>
          <a:solidFill>
            <a:srgbClr val="41BEC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706"/>
            <a:ext cx="1327150" cy="10280650"/>
          </a:xfrm>
          <a:custGeom>
            <a:avLst/>
            <a:gdLst/>
            <a:ahLst/>
            <a:cxnLst/>
            <a:rect l="l" t="t" r="r" b="b"/>
            <a:pathLst>
              <a:path w="1327150" h="10280650">
                <a:moveTo>
                  <a:pt x="0" y="10280249"/>
                </a:moveTo>
                <a:lnTo>
                  <a:pt x="0" y="0"/>
                </a:lnTo>
                <a:lnTo>
                  <a:pt x="1326536" y="0"/>
                </a:lnTo>
                <a:lnTo>
                  <a:pt x="1326536" y="10280249"/>
                </a:lnTo>
                <a:lnTo>
                  <a:pt x="0" y="10280249"/>
                </a:lnTo>
                <a:close/>
              </a:path>
            </a:pathLst>
          </a:custGeom>
          <a:solidFill>
            <a:srgbClr val="41BEC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405447" y="1303439"/>
            <a:ext cx="445770" cy="445770"/>
          </a:xfrm>
          <a:custGeom>
            <a:avLst/>
            <a:gdLst/>
            <a:ahLst/>
            <a:cxnLst/>
            <a:rect l="l" t="t" r="r" b="b"/>
            <a:pathLst>
              <a:path w="445769" h="445769">
                <a:moveTo>
                  <a:pt x="222653" y="445301"/>
                </a:moveTo>
                <a:lnTo>
                  <a:pt x="177778" y="440778"/>
                </a:lnTo>
                <a:lnTo>
                  <a:pt x="135985" y="427804"/>
                </a:lnTo>
                <a:lnTo>
                  <a:pt x="98164" y="407276"/>
                </a:lnTo>
                <a:lnTo>
                  <a:pt x="65212" y="380088"/>
                </a:lnTo>
                <a:lnTo>
                  <a:pt x="38025" y="347137"/>
                </a:lnTo>
                <a:lnTo>
                  <a:pt x="17496" y="309316"/>
                </a:lnTo>
                <a:lnTo>
                  <a:pt x="4523" y="267522"/>
                </a:lnTo>
                <a:lnTo>
                  <a:pt x="0" y="222651"/>
                </a:lnTo>
                <a:lnTo>
                  <a:pt x="4523" y="177778"/>
                </a:lnTo>
                <a:lnTo>
                  <a:pt x="17496" y="135985"/>
                </a:lnTo>
                <a:lnTo>
                  <a:pt x="38025" y="98164"/>
                </a:lnTo>
                <a:lnTo>
                  <a:pt x="65212" y="65212"/>
                </a:lnTo>
                <a:lnTo>
                  <a:pt x="98164" y="38025"/>
                </a:lnTo>
                <a:lnTo>
                  <a:pt x="135985" y="17497"/>
                </a:lnTo>
                <a:lnTo>
                  <a:pt x="177778" y="4523"/>
                </a:lnTo>
                <a:lnTo>
                  <a:pt x="222650" y="0"/>
                </a:lnTo>
                <a:lnTo>
                  <a:pt x="267522" y="4523"/>
                </a:lnTo>
                <a:lnTo>
                  <a:pt x="309316" y="17497"/>
                </a:lnTo>
                <a:lnTo>
                  <a:pt x="347137" y="38025"/>
                </a:lnTo>
                <a:lnTo>
                  <a:pt x="380088" y="65212"/>
                </a:lnTo>
                <a:lnTo>
                  <a:pt x="407276" y="98164"/>
                </a:lnTo>
                <a:lnTo>
                  <a:pt x="427804" y="135985"/>
                </a:lnTo>
                <a:lnTo>
                  <a:pt x="440778" y="177778"/>
                </a:lnTo>
                <a:lnTo>
                  <a:pt x="445301" y="222651"/>
                </a:lnTo>
                <a:lnTo>
                  <a:pt x="440778" y="267522"/>
                </a:lnTo>
                <a:lnTo>
                  <a:pt x="427804" y="309316"/>
                </a:lnTo>
                <a:lnTo>
                  <a:pt x="407276" y="347137"/>
                </a:lnTo>
                <a:lnTo>
                  <a:pt x="380088" y="380088"/>
                </a:lnTo>
                <a:lnTo>
                  <a:pt x="347137" y="407276"/>
                </a:lnTo>
                <a:lnTo>
                  <a:pt x="309316" y="427804"/>
                </a:lnTo>
                <a:lnTo>
                  <a:pt x="267522" y="440778"/>
                </a:lnTo>
                <a:lnTo>
                  <a:pt x="222653" y="445301"/>
                </a:lnTo>
                <a:close/>
              </a:path>
            </a:pathLst>
          </a:custGeom>
          <a:solidFill>
            <a:srgbClr val="FFFFFF">
              <a:alpha val="748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405447" y="2137400"/>
            <a:ext cx="445770" cy="445770"/>
          </a:xfrm>
          <a:custGeom>
            <a:avLst/>
            <a:gdLst/>
            <a:ahLst/>
            <a:cxnLst/>
            <a:rect l="l" t="t" r="r" b="b"/>
            <a:pathLst>
              <a:path w="445769" h="445769">
                <a:moveTo>
                  <a:pt x="222651" y="445301"/>
                </a:moveTo>
                <a:lnTo>
                  <a:pt x="177778" y="440778"/>
                </a:lnTo>
                <a:lnTo>
                  <a:pt x="135985" y="427804"/>
                </a:lnTo>
                <a:lnTo>
                  <a:pt x="98164" y="407276"/>
                </a:lnTo>
                <a:lnTo>
                  <a:pt x="65212" y="380088"/>
                </a:lnTo>
                <a:lnTo>
                  <a:pt x="38025" y="347137"/>
                </a:lnTo>
                <a:lnTo>
                  <a:pt x="17496" y="309316"/>
                </a:lnTo>
                <a:lnTo>
                  <a:pt x="4523" y="267522"/>
                </a:lnTo>
                <a:lnTo>
                  <a:pt x="0" y="222651"/>
                </a:lnTo>
                <a:lnTo>
                  <a:pt x="4523" y="177778"/>
                </a:lnTo>
                <a:lnTo>
                  <a:pt x="17496" y="135985"/>
                </a:lnTo>
                <a:lnTo>
                  <a:pt x="38025" y="98164"/>
                </a:lnTo>
                <a:lnTo>
                  <a:pt x="65212" y="65212"/>
                </a:lnTo>
                <a:lnTo>
                  <a:pt x="98164" y="38025"/>
                </a:lnTo>
                <a:lnTo>
                  <a:pt x="135985" y="17497"/>
                </a:lnTo>
                <a:lnTo>
                  <a:pt x="177778" y="4523"/>
                </a:lnTo>
                <a:lnTo>
                  <a:pt x="222650" y="0"/>
                </a:lnTo>
                <a:lnTo>
                  <a:pt x="267522" y="4523"/>
                </a:lnTo>
                <a:lnTo>
                  <a:pt x="309316" y="17497"/>
                </a:lnTo>
                <a:lnTo>
                  <a:pt x="347137" y="38025"/>
                </a:lnTo>
                <a:lnTo>
                  <a:pt x="380088" y="65212"/>
                </a:lnTo>
                <a:lnTo>
                  <a:pt x="407276" y="98164"/>
                </a:lnTo>
                <a:lnTo>
                  <a:pt x="427804" y="135985"/>
                </a:lnTo>
                <a:lnTo>
                  <a:pt x="440778" y="177778"/>
                </a:lnTo>
                <a:lnTo>
                  <a:pt x="445301" y="222650"/>
                </a:lnTo>
                <a:lnTo>
                  <a:pt x="440778" y="267522"/>
                </a:lnTo>
                <a:lnTo>
                  <a:pt x="427804" y="309316"/>
                </a:lnTo>
                <a:lnTo>
                  <a:pt x="407276" y="347137"/>
                </a:lnTo>
                <a:lnTo>
                  <a:pt x="380088" y="380088"/>
                </a:lnTo>
                <a:lnTo>
                  <a:pt x="347137" y="407276"/>
                </a:lnTo>
                <a:lnTo>
                  <a:pt x="309316" y="427804"/>
                </a:lnTo>
                <a:lnTo>
                  <a:pt x="267522" y="440778"/>
                </a:lnTo>
                <a:lnTo>
                  <a:pt x="222651" y="44530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405447" y="2971367"/>
            <a:ext cx="445770" cy="6287135"/>
          </a:xfrm>
          <a:custGeom>
            <a:avLst/>
            <a:gdLst/>
            <a:ahLst/>
            <a:cxnLst/>
            <a:rect l="l" t="t" r="r" b="b"/>
            <a:pathLst>
              <a:path w="445769" h="6287134">
                <a:moveTo>
                  <a:pt x="445300" y="6064288"/>
                </a:moveTo>
                <a:lnTo>
                  <a:pt x="440766" y="6019419"/>
                </a:lnTo>
                <a:lnTo>
                  <a:pt x="427799" y="5977623"/>
                </a:lnTo>
                <a:lnTo>
                  <a:pt x="407276" y="5939802"/>
                </a:lnTo>
                <a:lnTo>
                  <a:pt x="380085" y="5906846"/>
                </a:lnTo>
                <a:lnTo>
                  <a:pt x="347129" y="5879668"/>
                </a:lnTo>
                <a:lnTo>
                  <a:pt x="309308" y="5859132"/>
                </a:lnTo>
                <a:lnTo>
                  <a:pt x="267512" y="5846165"/>
                </a:lnTo>
                <a:lnTo>
                  <a:pt x="222643" y="5841631"/>
                </a:lnTo>
                <a:lnTo>
                  <a:pt x="177774" y="5846165"/>
                </a:lnTo>
                <a:lnTo>
                  <a:pt x="135978" y="5859132"/>
                </a:lnTo>
                <a:lnTo>
                  <a:pt x="98158" y="5879668"/>
                </a:lnTo>
                <a:lnTo>
                  <a:pt x="65201" y="5906846"/>
                </a:lnTo>
                <a:lnTo>
                  <a:pt x="38023" y="5939802"/>
                </a:lnTo>
                <a:lnTo>
                  <a:pt x="17487" y="5977623"/>
                </a:lnTo>
                <a:lnTo>
                  <a:pt x="4521" y="6019419"/>
                </a:lnTo>
                <a:lnTo>
                  <a:pt x="0" y="6064288"/>
                </a:lnTo>
                <a:lnTo>
                  <a:pt x="4521" y="6109157"/>
                </a:lnTo>
                <a:lnTo>
                  <a:pt x="17487" y="6150953"/>
                </a:lnTo>
                <a:lnTo>
                  <a:pt x="38023" y="6188773"/>
                </a:lnTo>
                <a:lnTo>
                  <a:pt x="65201" y="6221730"/>
                </a:lnTo>
                <a:lnTo>
                  <a:pt x="98158" y="6248908"/>
                </a:lnTo>
                <a:lnTo>
                  <a:pt x="135978" y="6269444"/>
                </a:lnTo>
                <a:lnTo>
                  <a:pt x="177774" y="6282410"/>
                </a:lnTo>
                <a:lnTo>
                  <a:pt x="222643" y="6286944"/>
                </a:lnTo>
                <a:lnTo>
                  <a:pt x="267512" y="6282410"/>
                </a:lnTo>
                <a:lnTo>
                  <a:pt x="309308" y="6269444"/>
                </a:lnTo>
                <a:lnTo>
                  <a:pt x="347129" y="6248908"/>
                </a:lnTo>
                <a:lnTo>
                  <a:pt x="380085" y="6221730"/>
                </a:lnTo>
                <a:lnTo>
                  <a:pt x="407276" y="6188773"/>
                </a:lnTo>
                <a:lnTo>
                  <a:pt x="427799" y="6150953"/>
                </a:lnTo>
                <a:lnTo>
                  <a:pt x="440766" y="6109157"/>
                </a:lnTo>
                <a:lnTo>
                  <a:pt x="445300" y="6064288"/>
                </a:lnTo>
                <a:close/>
              </a:path>
              <a:path w="445769" h="6287134">
                <a:moveTo>
                  <a:pt x="445300" y="5228260"/>
                </a:moveTo>
                <a:lnTo>
                  <a:pt x="440766" y="5183390"/>
                </a:lnTo>
                <a:lnTo>
                  <a:pt x="427799" y="5141595"/>
                </a:lnTo>
                <a:lnTo>
                  <a:pt x="407276" y="5103774"/>
                </a:lnTo>
                <a:lnTo>
                  <a:pt x="380085" y="5070818"/>
                </a:lnTo>
                <a:lnTo>
                  <a:pt x="347129" y="5043640"/>
                </a:lnTo>
                <a:lnTo>
                  <a:pt x="309308" y="5023104"/>
                </a:lnTo>
                <a:lnTo>
                  <a:pt x="267512" y="5010137"/>
                </a:lnTo>
                <a:lnTo>
                  <a:pt x="222643" y="5005603"/>
                </a:lnTo>
                <a:lnTo>
                  <a:pt x="177774" y="5010137"/>
                </a:lnTo>
                <a:lnTo>
                  <a:pt x="135978" y="5023104"/>
                </a:lnTo>
                <a:lnTo>
                  <a:pt x="98158" y="5043640"/>
                </a:lnTo>
                <a:lnTo>
                  <a:pt x="65201" y="5070818"/>
                </a:lnTo>
                <a:lnTo>
                  <a:pt x="38023" y="5103774"/>
                </a:lnTo>
                <a:lnTo>
                  <a:pt x="17487" y="5141595"/>
                </a:lnTo>
                <a:lnTo>
                  <a:pt x="4521" y="5183390"/>
                </a:lnTo>
                <a:lnTo>
                  <a:pt x="0" y="5228260"/>
                </a:lnTo>
                <a:lnTo>
                  <a:pt x="4521" y="5273129"/>
                </a:lnTo>
                <a:lnTo>
                  <a:pt x="17487" y="5314924"/>
                </a:lnTo>
                <a:lnTo>
                  <a:pt x="38023" y="5352745"/>
                </a:lnTo>
                <a:lnTo>
                  <a:pt x="65201" y="5385701"/>
                </a:lnTo>
                <a:lnTo>
                  <a:pt x="98158" y="5412879"/>
                </a:lnTo>
                <a:lnTo>
                  <a:pt x="135978" y="5433415"/>
                </a:lnTo>
                <a:lnTo>
                  <a:pt x="177774" y="5446382"/>
                </a:lnTo>
                <a:lnTo>
                  <a:pt x="222643" y="5450916"/>
                </a:lnTo>
                <a:lnTo>
                  <a:pt x="267512" y="5446382"/>
                </a:lnTo>
                <a:lnTo>
                  <a:pt x="309308" y="5433415"/>
                </a:lnTo>
                <a:lnTo>
                  <a:pt x="347129" y="5412879"/>
                </a:lnTo>
                <a:lnTo>
                  <a:pt x="380085" y="5385701"/>
                </a:lnTo>
                <a:lnTo>
                  <a:pt x="407276" y="5352745"/>
                </a:lnTo>
                <a:lnTo>
                  <a:pt x="427799" y="5314924"/>
                </a:lnTo>
                <a:lnTo>
                  <a:pt x="440766" y="5273129"/>
                </a:lnTo>
                <a:lnTo>
                  <a:pt x="445300" y="5228260"/>
                </a:lnTo>
                <a:close/>
              </a:path>
              <a:path w="445769" h="6287134">
                <a:moveTo>
                  <a:pt x="445300" y="4392460"/>
                </a:moveTo>
                <a:lnTo>
                  <a:pt x="440766" y="4347591"/>
                </a:lnTo>
                <a:lnTo>
                  <a:pt x="427799" y="4305795"/>
                </a:lnTo>
                <a:lnTo>
                  <a:pt x="407276" y="4267974"/>
                </a:lnTo>
                <a:lnTo>
                  <a:pt x="380085" y="4235031"/>
                </a:lnTo>
                <a:lnTo>
                  <a:pt x="347129" y="4207840"/>
                </a:lnTo>
                <a:lnTo>
                  <a:pt x="309308" y="4187304"/>
                </a:lnTo>
                <a:lnTo>
                  <a:pt x="267512" y="4174337"/>
                </a:lnTo>
                <a:lnTo>
                  <a:pt x="222643" y="4169816"/>
                </a:lnTo>
                <a:lnTo>
                  <a:pt x="177774" y="4174337"/>
                </a:lnTo>
                <a:lnTo>
                  <a:pt x="135978" y="4187304"/>
                </a:lnTo>
                <a:lnTo>
                  <a:pt x="98158" y="4207840"/>
                </a:lnTo>
                <a:lnTo>
                  <a:pt x="65201" y="4235031"/>
                </a:lnTo>
                <a:lnTo>
                  <a:pt x="38023" y="4267974"/>
                </a:lnTo>
                <a:lnTo>
                  <a:pt x="17487" y="4305795"/>
                </a:lnTo>
                <a:lnTo>
                  <a:pt x="4521" y="4347591"/>
                </a:lnTo>
                <a:lnTo>
                  <a:pt x="0" y="4392460"/>
                </a:lnTo>
                <a:lnTo>
                  <a:pt x="4521" y="4437342"/>
                </a:lnTo>
                <a:lnTo>
                  <a:pt x="17487" y="4479125"/>
                </a:lnTo>
                <a:lnTo>
                  <a:pt x="38023" y="4516945"/>
                </a:lnTo>
                <a:lnTo>
                  <a:pt x="65201" y="4549902"/>
                </a:lnTo>
                <a:lnTo>
                  <a:pt x="98158" y="4577092"/>
                </a:lnTo>
                <a:lnTo>
                  <a:pt x="135978" y="4597616"/>
                </a:lnTo>
                <a:lnTo>
                  <a:pt x="177774" y="4610595"/>
                </a:lnTo>
                <a:lnTo>
                  <a:pt x="222643" y="4615116"/>
                </a:lnTo>
                <a:lnTo>
                  <a:pt x="267512" y="4610595"/>
                </a:lnTo>
                <a:lnTo>
                  <a:pt x="309308" y="4597616"/>
                </a:lnTo>
                <a:lnTo>
                  <a:pt x="347129" y="4577092"/>
                </a:lnTo>
                <a:lnTo>
                  <a:pt x="380085" y="4549902"/>
                </a:lnTo>
                <a:lnTo>
                  <a:pt x="407276" y="4516945"/>
                </a:lnTo>
                <a:lnTo>
                  <a:pt x="427799" y="4479125"/>
                </a:lnTo>
                <a:lnTo>
                  <a:pt x="440766" y="4437342"/>
                </a:lnTo>
                <a:lnTo>
                  <a:pt x="445300" y="4392460"/>
                </a:lnTo>
                <a:close/>
              </a:path>
              <a:path w="445769" h="6287134">
                <a:moveTo>
                  <a:pt x="445300" y="3558502"/>
                </a:moveTo>
                <a:lnTo>
                  <a:pt x="440766" y="3513632"/>
                </a:lnTo>
                <a:lnTo>
                  <a:pt x="427799" y="3471837"/>
                </a:lnTo>
                <a:lnTo>
                  <a:pt x="407276" y="3434016"/>
                </a:lnTo>
                <a:lnTo>
                  <a:pt x="380085" y="3401060"/>
                </a:lnTo>
                <a:lnTo>
                  <a:pt x="347129" y="3373869"/>
                </a:lnTo>
                <a:lnTo>
                  <a:pt x="309308" y="3353346"/>
                </a:lnTo>
                <a:lnTo>
                  <a:pt x="267512" y="3340379"/>
                </a:lnTo>
                <a:lnTo>
                  <a:pt x="222643" y="3335845"/>
                </a:lnTo>
                <a:lnTo>
                  <a:pt x="177774" y="3340379"/>
                </a:lnTo>
                <a:lnTo>
                  <a:pt x="135978" y="3353346"/>
                </a:lnTo>
                <a:lnTo>
                  <a:pt x="98158" y="3373869"/>
                </a:lnTo>
                <a:lnTo>
                  <a:pt x="65201" y="3401060"/>
                </a:lnTo>
                <a:lnTo>
                  <a:pt x="38023" y="3434016"/>
                </a:lnTo>
                <a:lnTo>
                  <a:pt x="17487" y="3471837"/>
                </a:lnTo>
                <a:lnTo>
                  <a:pt x="4521" y="3513632"/>
                </a:lnTo>
                <a:lnTo>
                  <a:pt x="0" y="3558502"/>
                </a:lnTo>
                <a:lnTo>
                  <a:pt x="4521" y="3603371"/>
                </a:lnTo>
                <a:lnTo>
                  <a:pt x="17487" y="3645166"/>
                </a:lnTo>
                <a:lnTo>
                  <a:pt x="38023" y="3682987"/>
                </a:lnTo>
                <a:lnTo>
                  <a:pt x="65201" y="3715943"/>
                </a:lnTo>
                <a:lnTo>
                  <a:pt x="98158" y="3743121"/>
                </a:lnTo>
                <a:lnTo>
                  <a:pt x="135978" y="3763657"/>
                </a:lnTo>
                <a:lnTo>
                  <a:pt x="177774" y="3776624"/>
                </a:lnTo>
                <a:lnTo>
                  <a:pt x="222643" y="3781145"/>
                </a:lnTo>
                <a:lnTo>
                  <a:pt x="267512" y="3776624"/>
                </a:lnTo>
                <a:lnTo>
                  <a:pt x="309308" y="3763657"/>
                </a:lnTo>
                <a:lnTo>
                  <a:pt x="347129" y="3743121"/>
                </a:lnTo>
                <a:lnTo>
                  <a:pt x="380085" y="3715943"/>
                </a:lnTo>
                <a:lnTo>
                  <a:pt x="407276" y="3682987"/>
                </a:lnTo>
                <a:lnTo>
                  <a:pt x="427799" y="3645166"/>
                </a:lnTo>
                <a:lnTo>
                  <a:pt x="440766" y="3603371"/>
                </a:lnTo>
                <a:lnTo>
                  <a:pt x="445300" y="3558502"/>
                </a:lnTo>
                <a:close/>
              </a:path>
              <a:path w="445769" h="6287134">
                <a:moveTo>
                  <a:pt x="445300" y="2724543"/>
                </a:moveTo>
                <a:lnTo>
                  <a:pt x="440766" y="2679662"/>
                </a:lnTo>
                <a:lnTo>
                  <a:pt x="427799" y="2637879"/>
                </a:lnTo>
                <a:lnTo>
                  <a:pt x="407276" y="2600058"/>
                </a:lnTo>
                <a:lnTo>
                  <a:pt x="380085" y="2567101"/>
                </a:lnTo>
                <a:lnTo>
                  <a:pt x="347129" y="2539911"/>
                </a:lnTo>
                <a:lnTo>
                  <a:pt x="309308" y="2519388"/>
                </a:lnTo>
                <a:lnTo>
                  <a:pt x="267512" y="2506408"/>
                </a:lnTo>
                <a:lnTo>
                  <a:pt x="222643" y="2501887"/>
                </a:lnTo>
                <a:lnTo>
                  <a:pt x="177774" y="2506408"/>
                </a:lnTo>
                <a:lnTo>
                  <a:pt x="135978" y="2519388"/>
                </a:lnTo>
                <a:lnTo>
                  <a:pt x="98158" y="2539911"/>
                </a:lnTo>
                <a:lnTo>
                  <a:pt x="65201" y="2567101"/>
                </a:lnTo>
                <a:lnTo>
                  <a:pt x="38023" y="2600058"/>
                </a:lnTo>
                <a:lnTo>
                  <a:pt x="17487" y="2637879"/>
                </a:lnTo>
                <a:lnTo>
                  <a:pt x="4521" y="2679662"/>
                </a:lnTo>
                <a:lnTo>
                  <a:pt x="0" y="2724543"/>
                </a:lnTo>
                <a:lnTo>
                  <a:pt x="4521" y="2769412"/>
                </a:lnTo>
                <a:lnTo>
                  <a:pt x="17487" y="2811208"/>
                </a:lnTo>
                <a:lnTo>
                  <a:pt x="38023" y="2849029"/>
                </a:lnTo>
                <a:lnTo>
                  <a:pt x="65201" y="2881973"/>
                </a:lnTo>
                <a:lnTo>
                  <a:pt x="98158" y="2909163"/>
                </a:lnTo>
                <a:lnTo>
                  <a:pt x="135978" y="2929699"/>
                </a:lnTo>
                <a:lnTo>
                  <a:pt x="177774" y="2942666"/>
                </a:lnTo>
                <a:lnTo>
                  <a:pt x="222643" y="2947187"/>
                </a:lnTo>
                <a:lnTo>
                  <a:pt x="267512" y="2942666"/>
                </a:lnTo>
                <a:lnTo>
                  <a:pt x="309308" y="2929699"/>
                </a:lnTo>
                <a:lnTo>
                  <a:pt x="347129" y="2909163"/>
                </a:lnTo>
                <a:lnTo>
                  <a:pt x="380085" y="2881973"/>
                </a:lnTo>
                <a:lnTo>
                  <a:pt x="407276" y="2849029"/>
                </a:lnTo>
                <a:lnTo>
                  <a:pt x="427799" y="2811208"/>
                </a:lnTo>
                <a:lnTo>
                  <a:pt x="440766" y="2769412"/>
                </a:lnTo>
                <a:lnTo>
                  <a:pt x="445300" y="2724543"/>
                </a:lnTo>
                <a:close/>
              </a:path>
              <a:path w="445769" h="6287134">
                <a:moveTo>
                  <a:pt x="445300" y="1890572"/>
                </a:moveTo>
                <a:lnTo>
                  <a:pt x="440766" y="1845703"/>
                </a:lnTo>
                <a:lnTo>
                  <a:pt x="427799" y="1803908"/>
                </a:lnTo>
                <a:lnTo>
                  <a:pt x="407276" y="1766087"/>
                </a:lnTo>
                <a:lnTo>
                  <a:pt x="380085" y="1733143"/>
                </a:lnTo>
                <a:lnTo>
                  <a:pt x="347129" y="1705952"/>
                </a:lnTo>
                <a:lnTo>
                  <a:pt x="309308" y="1685417"/>
                </a:lnTo>
                <a:lnTo>
                  <a:pt x="267512" y="1672450"/>
                </a:lnTo>
                <a:lnTo>
                  <a:pt x="222643" y="1667929"/>
                </a:lnTo>
                <a:lnTo>
                  <a:pt x="177774" y="1672450"/>
                </a:lnTo>
                <a:lnTo>
                  <a:pt x="135978" y="1685417"/>
                </a:lnTo>
                <a:lnTo>
                  <a:pt x="98158" y="1705952"/>
                </a:lnTo>
                <a:lnTo>
                  <a:pt x="65201" y="1733143"/>
                </a:lnTo>
                <a:lnTo>
                  <a:pt x="38023" y="1766087"/>
                </a:lnTo>
                <a:lnTo>
                  <a:pt x="17487" y="1803908"/>
                </a:lnTo>
                <a:lnTo>
                  <a:pt x="4521" y="1845703"/>
                </a:lnTo>
                <a:lnTo>
                  <a:pt x="0" y="1890572"/>
                </a:lnTo>
                <a:lnTo>
                  <a:pt x="4521" y="1935454"/>
                </a:lnTo>
                <a:lnTo>
                  <a:pt x="17487" y="1977237"/>
                </a:lnTo>
                <a:lnTo>
                  <a:pt x="38023" y="2015058"/>
                </a:lnTo>
                <a:lnTo>
                  <a:pt x="65201" y="2048014"/>
                </a:lnTo>
                <a:lnTo>
                  <a:pt x="98158" y="2075205"/>
                </a:lnTo>
                <a:lnTo>
                  <a:pt x="135978" y="2095728"/>
                </a:lnTo>
                <a:lnTo>
                  <a:pt x="177774" y="2108708"/>
                </a:lnTo>
                <a:lnTo>
                  <a:pt x="222643" y="2113229"/>
                </a:lnTo>
                <a:lnTo>
                  <a:pt x="267512" y="2108708"/>
                </a:lnTo>
                <a:lnTo>
                  <a:pt x="309308" y="2095728"/>
                </a:lnTo>
                <a:lnTo>
                  <a:pt x="347129" y="2075205"/>
                </a:lnTo>
                <a:lnTo>
                  <a:pt x="380085" y="2048014"/>
                </a:lnTo>
                <a:lnTo>
                  <a:pt x="407276" y="2015058"/>
                </a:lnTo>
                <a:lnTo>
                  <a:pt x="427799" y="1977237"/>
                </a:lnTo>
                <a:lnTo>
                  <a:pt x="440766" y="1935454"/>
                </a:lnTo>
                <a:lnTo>
                  <a:pt x="445300" y="1890572"/>
                </a:lnTo>
                <a:close/>
              </a:path>
              <a:path w="445769" h="6287134">
                <a:moveTo>
                  <a:pt x="445300" y="1056614"/>
                </a:moveTo>
                <a:lnTo>
                  <a:pt x="440766" y="1011745"/>
                </a:lnTo>
                <a:lnTo>
                  <a:pt x="427799" y="969949"/>
                </a:lnTo>
                <a:lnTo>
                  <a:pt x="407276" y="932129"/>
                </a:lnTo>
                <a:lnTo>
                  <a:pt x="380085" y="899172"/>
                </a:lnTo>
                <a:lnTo>
                  <a:pt x="347129" y="871994"/>
                </a:lnTo>
                <a:lnTo>
                  <a:pt x="309308" y="851458"/>
                </a:lnTo>
                <a:lnTo>
                  <a:pt x="267512" y="838492"/>
                </a:lnTo>
                <a:lnTo>
                  <a:pt x="222643" y="833970"/>
                </a:lnTo>
                <a:lnTo>
                  <a:pt x="177774" y="838492"/>
                </a:lnTo>
                <a:lnTo>
                  <a:pt x="135978" y="851458"/>
                </a:lnTo>
                <a:lnTo>
                  <a:pt x="98158" y="871994"/>
                </a:lnTo>
                <a:lnTo>
                  <a:pt x="65201" y="899172"/>
                </a:lnTo>
                <a:lnTo>
                  <a:pt x="38023" y="932129"/>
                </a:lnTo>
                <a:lnTo>
                  <a:pt x="17487" y="969949"/>
                </a:lnTo>
                <a:lnTo>
                  <a:pt x="4521" y="1011745"/>
                </a:lnTo>
                <a:lnTo>
                  <a:pt x="0" y="1056614"/>
                </a:lnTo>
                <a:lnTo>
                  <a:pt x="4521" y="1101483"/>
                </a:lnTo>
                <a:lnTo>
                  <a:pt x="17487" y="1143279"/>
                </a:lnTo>
                <a:lnTo>
                  <a:pt x="38023" y="1181100"/>
                </a:lnTo>
                <a:lnTo>
                  <a:pt x="65201" y="1214056"/>
                </a:lnTo>
                <a:lnTo>
                  <a:pt x="98158" y="1241247"/>
                </a:lnTo>
                <a:lnTo>
                  <a:pt x="135978" y="1261770"/>
                </a:lnTo>
                <a:lnTo>
                  <a:pt x="177774" y="1274737"/>
                </a:lnTo>
                <a:lnTo>
                  <a:pt x="222643" y="1279271"/>
                </a:lnTo>
                <a:lnTo>
                  <a:pt x="267512" y="1274737"/>
                </a:lnTo>
                <a:lnTo>
                  <a:pt x="309308" y="1261770"/>
                </a:lnTo>
                <a:lnTo>
                  <a:pt x="347129" y="1241247"/>
                </a:lnTo>
                <a:lnTo>
                  <a:pt x="380085" y="1214056"/>
                </a:lnTo>
                <a:lnTo>
                  <a:pt x="407276" y="1181100"/>
                </a:lnTo>
                <a:lnTo>
                  <a:pt x="427799" y="1143279"/>
                </a:lnTo>
                <a:lnTo>
                  <a:pt x="440766" y="1101483"/>
                </a:lnTo>
                <a:lnTo>
                  <a:pt x="445300" y="1056614"/>
                </a:lnTo>
                <a:close/>
              </a:path>
              <a:path w="445769" h="6287134">
                <a:moveTo>
                  <a:pt x="445300" y="222656"/>
                </a:moveTo>
                <a:lnTo>
                  <a:pt x="440766" y="177774"/>
                </a:lnTo>
                <a:lnTo>
                  <a:pt x="427799" y="135991"/>
                </a:lnTo>
                <a:lnTo>
                  <a:pt x="407276" y="98171"/>
                </a:lnTo>
                <a:lnTo>
                  <a:pt x="380085" y="65214"/>
                </a:lnTo>
                <a:lnTo>
                  <a:pt x="347129" y="38023"/>
                </a:lnTo>
                <a:lnTo>
                  <a:pt x="309308" y="17500"/>
                </a:lnTo>
                <a:lnTo>
                  <a:pt x="267512" y="4521"/>
                </a:lnTo>
                <a:lnTo>
                  <a:pt x="222643" y="0"/>
                </a:lnTo>
                <a:lnTo>
                  <a:pt x="177774" y="4521"/>
                </a:lnTo>
                <a:lnTo>
                  <a:pt x="135978" y="17500"/>
                </a:lnTo>
                <a:lnTo>
                  <a:pt x="98158" y="38023"/>
                </a:lnTo>
                <a:lnTo>
                  <a:pt x="65201" y="65214"/>
                </a:lnTo>
                <a:lnTo>
                  <a:pt x="38023" y="98171"/>
                </a:lnTo>
                <a:lnTo>
                  <a:pt x="17487" y="135991"/>
                </a:lnTo>
                <a:lnTo>
                  <a:pt x="4521" y="177774"/>
                </a:lnTo>
                <a:lnTo>
                  <a:pt x="0" y="222656"/>
                </a:lnTo>
                <a:lnTo>
                  <a:pt x="4521" y="267525"/>
                </a:lnTo>
                <a:lnTo>
                  <a:pt x="17487" y="309321"/>
                </a:lnTo>
                <a:lnTo>
                  <a:pt x="38023" y="347141"/>
                </a:lnTo>
                <a:lnTo>
                  <a:pt x="65201" y="380085"/>
                </a:lnTo>
                <a:lnTo>
                  <a:pt x="98158" y="407276"/>
                </a:lnTo>
                <a:lnTo>
                  <a:pt x="135978" y="427799"/>
                </a:lnTo>
                <a:lnTo>
                  <a:pt x="177774" y="440778"/>
                </a:lnTo>
                <a:lnTo>
                  <a:pt x="222656" y="445300"/>
                </a:lnTo>
                <a:lnTo>
                  <a:pt x="267512" y="440778"/>
                </a:lnTo>
                <a:lnTo>
                  <a:pt x="309308" y="427799"/>
                </a:lnTo>
                <a:lnTo>
                  <a:pt x="347129" y="407276"/>
                </a:lnTo>
                <a:lnTo>
                  <a:pt x="380085" y="380085"/>
                </a:lnTo>
                <a:lnTo>
                  <a:pt x="407276" y="347141"/>
                </a:lnTo>
                <a:lnTo>
                  <a:pt x="427799" y="309321"/>
                </a:lnTo>
                <a:lnTo>
                  <a:pt x="440766" y="267525"/>
                </a:lnTo>
                <a:lnTo>
                  <a:pt x="445300" y="222656"/>
                </a:lnTo>
                <a:close/>
              </a:path>
            </a:pathLst>
          </a:custGeom>
          <a:solidFill>
            <a:srgbClr val="FFFFFF">
              <a:alpha val="748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5710516" y="1453743"/>
            <a:ext cx="4443730" cy="8828405"/>
          </a:xfrm>
          <a:custGeom>
            <a:avLst/>
            <a:gdLst/>
            <a:ahLst/>
            <a:cxnLst/>
            <a:rect l="l" t="t" r="r" b="b"/>
            <a:pathLst>
              <a:path w="4443730" h="8828405">
                <a:moveTo>
                  <a:pt x="0" y="8827827"/>
                </a:moveTo>
                <a:lnTo>
                  <a:pt x="21171" y="8751916"/>
                </a:lnTo>
                <a:lnTo>
                  <a:pt x="26936" y="8712286"/>
                </a:lnTo>
                <a:lnTo>
                  <a:pt x="28947" y="8671386"/>
                </a:lnTo>
                <a:lnTo>
                  <a:pt x="28947" y="7725349"/>
                </a:lnTo>
                <a:lnTo>
                  <a:pt x="173605" y="7722229"/>
                </a:lnTo>
                <a:lnTo>
                  <a:pt x="411157" y="7703418"/>
                </a:lnTo>
                <a:lnTo>
                  <a:pt x="643763" y="7668108"/>
                </a:lnTo>
                <a:lnTo>
                  <a:pt x="870826" y="7616895"/>
                </a:lnTo>
                <a:lnTo>
                  <a:pt x="1091752" y="7550374"/>
                </a:lnTo>
                <a:lnTo>
                  <a:pt x="1305945" y="7469141"/>
                </a:lnTo>
                <a:lnTo>
                  <a:pt x="1512809" y="7373791"/>
                </a:lnTo>
                <a:lnTo>
                  <a:pt x="1750535" y="7241576"/>
                </a:lnTo>
                <a:lnTo>
                  <a:pt x="1975821" y="7090919"/>
                </a:lnTo>
                <a:lnTo>
                  <a:pt x="2187639" y="6922850"/>
                </a:lnTo>
                <a:lnTo>
                  <a:pt x="2384959" y="6738396"/>
                </a:lnTo>
                <a:lnTo>
                  <a:pt x="2566753" y="6538588"/>
                </a:lnTo>
                <a:lnTo>
                  <a:pt x="2731992" y="6324454"/>
                </a:lnTo>
                <a:lnTo>
                  <a:pt x="2879647" y="6097024"/>
                </a:lnTo>
                <a:lnTo>
                  <a:pt x="3008688" y="5857325"/>
                </a:lnTo>
                <a:lnTo>
                  <a:pt x="3118088" y="5606387"/>
                </a:lnTo>
                <a:lnTo>
                  <a:pt x="3193507" y="5389430"/>
                </a:lnTo>
                <a:lnTo>
                  <a:pt x="3253977" y="5165978"/>
                </a:lnTo>
                <a:lnTo>
                  <a:pt x="3298900" y="4936626"/>
                </a:lnTo>
                <a:lnTo>
                  <a:pt x="3327682" y="4701970"/>
                </a:lnTo>
                <a:lnTo>
                  <a:pt x="3339727" y="4462606"/>
                </a:lnTo>
                <a:lnTo>
                  <a:pt x="3334542" y="4221686"/>
                </a:lnTo>
                <a:lnTo>
                  <a:pt x="3312383" y="3985075"/>
                </a:lnTo>
                <a:lnTo>
                  <a:pt x="3273845" y="3753531"/>
                </a:lnTo>
                <a:lnTo>
                  <a:pt x="3219522" y="3527647"/>
                </a:lnTo>
                <a:lnTo>
                  <a:pt x="3150012" y="3308020"/>
                </a:lnTo>
                <a:lnTo>
                  <a:pt x="3065908" y="3095245"/>
                </a:lnTo>
                <a:lnTo>
                  <a:pt x="2946559" y="2849799"/>
                </a:lnTo>
                <a:lnTo>
                  <a:pt x="2808082" y="2616105"/>
                </a:lnTo>
                <a:lnTo>
                  <a:pt x="2651506" y="2395194"/>
                </a:lnTo>
                <a:lnTo>
                  <a:pt x="2477861" y="2188095"/>
                </a:lnTo>
                <a:lnTo>
                  <a:pt x="2288175" y="1995835"/>
                </a:lnTo>
                <a:lnTo>
                  <a:pt x="2083478" y="1819445"/>
                </a:lnTo>
                <a:lnTo>
                  <a:pt x="1864797" y="1659953"/>
                </a:lnTo>
                <a:lnTo>
                  <a:pt x="1633163" y="1518389"/>
                </a:lnTo>
                <a:lnTo>
                  <a:pt x="1389603" y="1395780"/>
                </a:lnTo>
                <a:lnTo>
                  <a:pt x="1178270" y="1308829"/>
                </a:lnTo>
                <a:lnTo>
                  <a:pt x="959966" y="1236352"/>
                </a:lnTo>
                <a:lnTo>
                  <a:pt x="735286" y="1178944"/>
                </a:lnTo>
                <a:lnTo>
                  <a:pt x="504826" y="1137202"/>
                </a:lnTo>
                <a:lnTo>
                  <a:pt x="269181" y="1111719"/>
                </a:lnTo>
                <a:lnTo>
                  <a:pt x="28947" y="1103093"/>
                </a:lnTo>
                <a:lnTo>
                  <a:pt x="28947" y="157056"/>
                </a:lnTo>
                <a:lnTo>
                  <a:pt x="26849" y="116060"/>
                </a:lnTo>
                <a:lnTo>
                  <a:pt x="20940" y="76218"/>
                </a:lnTo>
                <a:lnTo>
                  <a:pt x="0" y="0"/>
                </a:lnTo>
                <a:lnTo>
                  <a:pt x="101884" y="606"/>
                </a:lnTo>
                <a:lnTo>
                  <a:pt x="406500" y="16629"/>
                </a:lnTo>
                <a:lnTo>
                  <a:pt x="458852" y="38571"/>
                </a:lnTo>
                <a:lnTo>
                  <a:pt x="494575" y="86843"/>
                </a:lnTo>
                <a:lnTo>
                  <a:pt x="707063" y="618372"/>
                </a:lnTo>
                <a:lnTo>
                  <a:pt x="725897" y="652257"/>
                </a:lnTo>
                <a:lnTo>
                  <a:pt x="751948" y="680194"/>
                </a:lnTo>
                <a:lnTo>
                  <a:pt x="783888" y="701087"/>
                </a:lnTo>
                <a:lnTo>
                  <a:pt x="820391" y="713838"/>
                </a:lnTo>
                <a:lnTo>
                  <a:pt x="920275" y="736769"/>
                </a:lnTo>
                <a:lnTo>
                  <a:pt x="1165994" y="805462"/>
                </a:lnTo>
                <a:lnTo>
                  <a:pt x="1405672" y="890240"/>
                </a:lnTo>
                <a:lnTo>
                  <a:pt x="1638886" y="990916"/>
                </a:lnTo>
                <a:lnTo>
                  <a:pt x="1865215" y="1107301"/>
                </a:lnTo>
                <a:lnTo>
                  <a:pt x="2084236" y="1239209"/>
                </a:lnTo>
                <a:lnTo>
                  <a:pt x="2119199" y="1256041"/>
                </a:lnTo>
                <a:lnTo>
                  <a:pt x="2156529" y="1263922"/>
                </a:lnTo>
                <a:lnTo>
                  <a:pt x="2194667" y="1262681"/>
                </a:lnTo>
                <a:lnTo>
                  <a:pt x="2232055" y="1252143"/>
                </a:lnTo>
                <a:lnTo>
                  <a:pt x="2760505" y="1026104"/>
                </a:lnTo>
                <a:lnTo>
                  <a:pt x="2790126" y="1017549"/>
                </a:lnTo>
                <a:lnTo>
                  <a:pt x="2847290" y="1023766"/>
                </a:lnTo>
                <a:lnTo>
                  <a:pt x="2941331" y="1098379"/>
                </a:lnTo>
                <a:lnTo>
                  <a:pt x="3152487" y="1298266"/>
                </a:lnTo>
                <a:lnTo>
                  <a:pt x="3405978" y="1573648"/>
                </a:lnTo>
                <a:lnTo>
                  <a:pt x="3426534" y="1623844"/>
                </a:lnTo>
                <a:lnTo>
                  <a:pt x="3425639" y="1653331"/>
                </a:lnTo>
                <a:lnTo>
                  <a:pt x="3417064" y="1683279"/>
                </a:lnTo>
                <a:lnTo>
                  <a:pt x="3191641" y="2211730"/>
                </a:lnTo>
                <a:lnTo>
                  <a:pt x="3180757" y="2248848"/>
                </a:lnTo>
                <a:lnTo>
                  <a:pt x="3179400" y="2286948"/>
                </a:lnTo>
                <a:lnTo>
                  <a:pt x="3187397" y="2324239"/>
                </a:lnTo>
                <a:lnTo>
                  <a:pt x="3204575" y="2358932"/>
                </a:lnTo>
                <a:lnTo>
                  <a:pt x="3259189" y="2445636"/>
                </a:lnTo>
                <a:lnTo>
                  <a:pt x="3384900" y="2667631"/>
                </a:lnTo>
                <a:lnTo>
                  <a:pt x="3494980" y="2896765"/>
                </a:lnTo>
                <a:lnTo>
                  <a:pt x="3589220" y="3132616"/>
                </a:lnTo>
                <a:lnTo>
                  <a:pt x="3667407" y="3374761"/>
                </a:lnTo>
                <a:lnTo>
                  <a:pt x="3729330" y="3622778"/>
                </a:lnTo>
                <a:lnTo>
                  <a:pt x="3742177" y="3659280"/>
                </a:lnTo>
                <a:lnTo>
                  <a:pt x="3763282" y="3691221"/>
                </a:lnTo>
                <a:lnTo>
                  <a:pt x="3791431" y="3717272"/>
                </a:lnTo>
                <a:lnTo>
                  <a:pt x="3825412" y="3736105"/>
                </a:lnTo>
                <a:lnTo>
                  <a:pt x="4356942" y="3949210"/>
                </a:lnTo>
                <a:lnTo>
                  <a:pt x="4383416" y="3964184"/>
                </a:lnTo>
                <a:lnTo>
                  <a:pt x="4419735" y="4009838"/>
                </a:lnTo>
                <a:lnTo>
                  <a:pt x="4437798" y="4180259"/>
                </a:lnTo>
                <a:lnTo>
                  <a:pt x="4443119" y="4483001"/>
                </a:lnTo>
                <a:lnTo>
                  <a:pt x="4427155" y="4791773"/>
                </a:lnTo>
                <a:lnTo>
                  <a:pt x="4404674" y="4843895"/>
                </a:lnTo>
                <a:lnTo>
                  <a:pt x="4356326" y="4879848"/>
                </a:lnTo>
                <a:lnTo>
                  <a:pt x="3825412" y="5092337"/>
                </a:lnTo>
                <a:lnTo>
                  <a:pt x="3791431" y="5111170"/>
                </a:lnTo>
                <a:lnTo>
                  <a:pt x="3763282" y="5137221"/>
                </a:lnTo>
                <a:lnTo>
                  <a:pt x="3742177" y="5169162"/>
                </a:lnTo>
                <a:lnTo>
                  <a:pt x="3729330" y="5205664"/>
                </a:lnTo>
                <a:lnTo>
                  <a:pt x="3706526" y="5305549"/>
                </a:lnTo>
                <a:lnTo>
                  <a:pt x="3638072" y="5551268"/>
                </a:lnTo>
                <a:lnTo>
                  <a:pt x="3553438" y="5790945"/>
                </a:lnTo>
                <a:lnTo>
                  <a:pt x="3452837" y="6024160"/>
                </a:lnTo>
                <a:lnTo>
                  <a:pt x="3336479" y="6250489"/>
                </a:lnTo>
                <a:lnTo>
                  <a:pt x="3204575" y="6469510"/>
                </a:lnTo>
                <a:lnTo>
                  <a:pt x="3187397" y="6504203"/>
                </a:lnTo>
                <a:lnTo>
                  <a:pt x="3179400" y="6541495"/>
                </a:lnTo>
                <a:lnTo>
                  <a:pt x="3180757" y="6579594"/>
                </a:lnTo>
                <a:lnTo>
                  <a:pt x="3191641" y="6616712"/>
                </a:lnTo>
                <a:lnTo>
                  <a:pt x="3417064" y="7145779"/>
                </a:lnTo>
                <a:lnTo>
                  <a:pt x="3425610" y="7175410"/>
                </a:lnTo>
                <a:lnTo>
                  <a:pt x="3419143" y="7232824"/>
                </a:lnTo>
                <a:lnTo>
                  <a:pt x="3313000" y="7362874"/>
                </a:lnTo>
                <a:lnTo>
                  <a:pt x="3108124" y="7574993"/>
                </a:lnTo>
                <a:lnTo>
                  <a:pt x="2870137" y="7791251"/>
                </a:lnTo>
                <a:lnTo>
                  <a:pt x="2819401" y="7811807"/>
                </a:lnTo>
                <a:lnTo>
                  <a:pt x="2789847" y="7810912"/>
                </a:lnTo>
                <a:lnTo>
                  <a:pt x="2759889" y="7802338"/>
                </a:lnTo>
                <a:lnTo>
                  <a:pt x="2232055" y="7576915"/>
                </a:lnTo>
                <a:lnTo>
                  <a:pt x="2194667" y="7566108"/>
                </a:lnTo>
                <a:lnTo>
                  <a:pt x="2156529" y="7564828"/>
                </a:lnTo>
                <a:lnTo>
                  <a:pt x="2119199" y="7572671"/>
                </a:lnTo>
                <a:lnTo>
                  <a:pt x="2084236" y="7589233"/>
                </a:lnTo>
                <a:lnTo>
                  <a:pt x="1997659" y="7643847"/>
                </a:lnTo>
                <a:lnTo>
                  <a:pt x="1775892" y="7769568"/>
                </a:lnTo>
                <a:lnTo>
                  <a:pt x="1546859" y="7879692"/>
                </a:lnTo>
                <a:lnTo>
                  <a:pt x="1310983" y="7974031"/>
                </a:lnTo>
                <a:lnTo>
                  <a:pt x="1068686" y="8052398"/>
                </a:lnTo>
                <a:lnTo>
                  <a:pt x="820391" y="8114604"/>
                </a:lnTo>
                <a:lnTo>
                  <a:pt x="783888" y="8127355"/>
                </a:lnTo>
                <a:lnTo>
                  <a:pt x="751948" y="8148248"/>
                </a:lnTo>
                <a:lnTo>
                  <a:pt x="725897" y="8176185"/>
                </a:lnTo>
                <a:lnTo>
                  <a:pt x="707063" y="8210070"/>
                </a:lnTo>
                <a:lnTo>
                  <a:pt x="493959" y="8742215"/>
                </a:lnTo>
                <a:lnTo>
                  <a:pt x="479244" y="8768420"/>
                </a:lnTo>
                <a:lnTo>
                  <a:pt x="458467" y="8789717"/>
                </a:lnTo>
                <a:lnTo>
                  <a:pt x="433417" y="8804663"/>
                </a:lnTo>
                <a:lnTo>
                  <a:pt x="405884" y="8811813"/>
                </a:lnTo>
                <a:lnTo>
                  <a:pt x="259758" y="8822889"/>
                </a:lnTo>
                <a:lnTo>
                  <a:pt x="0" y="8827827"/>
                </a:lnTo>
                <a:close/>
              </a:path>
            </a:pathLst>
          </a:custGeom>
          <a:solidFill>
            <a:srgbClr val="04050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1324627" y="5079600"/>
            <a:ext cx="4099560" cy="1577340"/>
          </a:xfrm>
          <a:custGeom>
            <a:avLst/>
            <a:gdLst/>
            <a:ahLst/>
            <a:cxnLst/>
            <a:rect l="l" t="t" r="r" b="b"/>
            <a:pathLst>
              <a:path w="4099560" h="1577340">
                <a:moveTo>
                  <a:pt x="3941819" y="1576727"/>
                </a:moveTo>
                <a:lnTo>
                  <a:pt x="157672" y="1576727"/>
                </a:lnTo>
                <a:lnTo>
                  <a:pt x="107927" y="1568666"/>
                </a:lnTo>
                <a:lnTo>
                  <a:pt x="64655" y="1546237"/>
                </a:lnTo>
                <a:lnTo>
                  <a:pt x="30489" y="1512071"/>
                </a:lnTo>
                <a:lnTo>
                  <a:pt x="8061" y="1468800"/>
                </a:lnTo>
                <a:lnTo>
                  <a:pt x="0" y="1419054"/>
                </a:lnTo>
                <a:lnTo>
                  <a:pt x="0" y="157672"/>
                </a:lnTo>
                <a:lnTo>
                  <a:pt x="8061" y="107927"/>
                </a:lnTo>
                <a:lnTo>
                  <a:pt x="30489" y="64655"/>
                </a:lnTo>
                <a:lnTo>
                  <a:pt x="64655" y="30489"/>
                </a:lnTo>
                <a:lnTo>
                  <a:pt x="107927" y="8061"/>
                </a:lnTo>
                <a:lnTo>
                  <a:pt x="157672" y="0"/>
                </a:lnTo>
                <a:lnTo>
                  <a:pt x="3941819" y="0"/>
                </a:lnTo>
                <a:lnTo>
                  <a:pt x="3991564" y="8061"/>
                </a:lnTo>
                <a:lnTo>
                  <a:pt x="4034836" y="30489"/>
                </a:lnTo>
                <a:lnTo>
                  <a:pt x="4069001" y="64655"/>
                </a:lnTo>
                <a:lnTo>
                  <a:pt x="4091430" y="107927"/>
                </a:lnTo>
                <a:lnTo>
                  <a:pt x="4099491" y="157672"/>
                </a:lnTo>
                <a:lnTo>
                  <a:pt x="4099491" y="1419054"/>
                </a:lnTo>
                <a:lnTo>
                  <a:pt x="4091430" y="1468800"/>
                </a:lnTo>
                <a:lnTo>
                  <a:pt x="4069001" y="1512071"/>
                </a:lnTo>
                <a:lnTo>
                  <a:pt x="4034836" y="1546237"/>
                </a:lnTo>
                <a:lnTo>
                  <a:pt x="3991564" y="1568666"/>
                </a:lnTo>
                <a:lnTo>
                  <a:pt x="3941819" y="1576727"/>
                </a:lnTo>
                <a:close/>
              </a:path>
            </a:pathLst>
          </a:custGeom>
          <a:solidFill>
            <a:srgbClr val="04050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1324627" y="8706074"/>
            <a:ext cx="4099560" cy="1577340"/>
          </a:xfrm>
          <a:custGeom>
            <a:avLst/>
            <a:gdLst/>
            <a:ahLst/>
            <a:cxnLst/>
            <a:rect l="l" t="t" r="r" b="b"/>
            <a:pathLst>
              <a:path w="4099560" h="1577340">
                <a:moveTo>
                  <a:pt x="3941819" y="1576727"/>
                </a:moveTo>
                <a:lnTo>
                  <a:pt x="157672" y="1576727"/>
                </a:lnTo>
                <a:lnTo>
                  <a:pt x="107927" y="1568666"/>
                </a:lnTo>
                <a:lnTo>
                  <a:pt x="64655" y="1546237"/>
                </a:lnTo>
                <a:lnTo>
                  <a:pt x="30489" y="1512071"/>
                </a:lnTo>
                <a:lnTo>
                  <a:pt x="8061" y="1468800"/>
                </a:lnTo>
                <a:lnTo>
                  <a:pt x="0" y="1419054"/>
                </a:lnTo>
                <a:lnTo>
                  <a:pt x="0" y="157672"/>
                </a:lnTo>
                <a:lnTo>
                  <a:pt x="8061" y="107927"/>
                </a:lnTo>
                <a:lnTo>
                  <a:pt x="30489" y="64655"/>
                </a:lnTo>
                <a:lnTo>
                  <a:pt x="64655" y="30489"/>
                </a:lnTo>
                <a:lnTo>
                  <a:pt x="107927" y="8061"/>
                </a:lnTo>
                <a:lnTo>
                  <a:pt x="157672" y="0"/>
                </a:lnTo>
                <a:lnTo>
                  <a:pt x="3941819" y="0"/>
                </a:lnTo>
                <a:lnTo>
                  <a:pt x="3991564" y="8061"/>
                </a:lnTo>
                <a:lnTo>
                  <a:pt x="4034836" y="30489"/>
                </a:lnTo>
                <a:lnTo>
                  <a:pt x="4069001" y="64655"/>
                </a:lnTo>
                <a:lnTo>
                  <a:pt x="4091430" y="107927"/>
                </a:lnTo>
                <a:lnTo>
                  <a:pt x="4099491" y="157672"/>
                </a:lnTo>
                <a:lnTo>
                  <a:pt x="4099491" y="1419054"/>
                </a:lnTo>
                <a:lnTo>
                  <a:pt x="4091430" y="1468800"/>
                </a:lnTo>
                <a:lnTo>
                  <a:pt x="4069001" y="1512071"/>
                </a:lnTo>
                <a:lnTo>
                  <a:pt x="4034836" y="1546237"/>
                </a:lnTo>
                <a:lnTo>
                  <a:pt x="3991564" y="1568666"/>
                </a:lnTo>
                <a:lnTo>
                  <a:pt x="3941819" y="1576727"/>
                </a:lnTo>
                <a:close/>
              </a:path>
            </a:pathLst>
          </a:custGeom>
          <a:solidFill>
            <a:srgbClr val="04050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1324627" y="1453127"/>
            <a:ext cx="4099560" cy="1577340"/>
          </a:xfrm>
          <a:custGeom>
            <a:avLst/>
            <a:gdLst/>
            <a:ahLst/>
            <a:cxnLst/>
            <a:rect l="l" t="t" r="r" b="b"/>
            <a:pathLst>
              <a:path w="4099560" h="1577339">
                <a:moveTo>
                  <a:pt x="3941819" y="1576727"/>
                </a:moveTo>
                <a:lnTo>
                  <a:pt x="157672" y="1576727"/>
                </a:lnTo>
                <a:lnTo>
                  <a:pt x="107927" y="1568666"/>
                </a:lnTo>
                <a:lnTo>
                  <a:pt x="64655" y="1546237"/>
                </a:lnTo>
                <a:lnTo>
                  <a:pt x="30489" y="1512071"/>
                </a:lnTo>
                <a:lnTo>
                  <a:pt x="8061" y="1468800"/>
                </a:lnTo>
                <a:lnTo>
                  <a:pt x="0" y="1419054"/>
                </a:lnTo>
                <a:lnTo>
                  <a:pt x="0" y="157672"/>
                </a:lnTo>
                <a:lnTo>
                  <a:pt x="8061" y="107927"/>
                </a:lnTo>
                <a:lnTo>
                  <a:pt x="30489" y="64655"/>
                </a:lnTo>
                <a:lnTo>
                  <a:pt x="64655" y="30489"/>
                </a:lnTo>
                <a:lnTo>
                  <a:pt x="107927" y="8061"/>
                </a:lnTo>
                <a:lnTo>
                  <a:pt x="157672" y="0"/>
                </a:lnTo>
                <a:lnTo>
                  <a:pt x="3941819" y="0"/>
                </a:lnTo>
                <a:lnTo>
                  <a:pt x="3991564" y="8061"/>
                </a:lnTo>
                <a:lnTo>
                  <a:pt x="4034836" y="30489"/>
                </a:lnTo>
                <a:lnTo>
                  <a:pt x="4069001" y="64655"/>
                </a:lnTo>
                <a:lnTo>
                  <a:pt x="4091430" y="107927"/>
                </a:lnTo>
                <a:lnTo>
                  <a:pt x="4099491" y="157672"/>
                </a:lnTo>
                <a:lnTo>
                  <a:pt x="4099491" y="1419054"/>
                </a:lnTo>
                <a:lnTo>
                  <a:pt x="4091430" y="1468800"/>
                </a:lnTo>
                <a:lnTo>
                  <a:pt x="4069001" y="1512071"/>
                </a:lnTo>
                <a:lnTo>
                  <a:pt x="4034836" y="1546237"/>
                </a:lnTo>
                <a:lnTo>
                  <a:pt x="3991564" y="1568666"/>
                </a:lnTo>
                <a:lnTo>
                  <a:pt x="3941819" y="1576727"/>
                </a:lnTo>
                <a:close/>
              </a:path>
            </a:pathLst>
          </a:custGeom>
          <a:solidFill>
            <a:srgbClr val="04050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2908130" y="6971673"/>
            <a:ext cx="935990" cy="1403985"/>
          </a:xfrm>
          <a:custGeom>
            <a:avLst/>
            <a:gdLst/>
            <a:ahLst/>
            <a:cxnLst/>
            <a:rect l="l" t="t" r="r" b="b"/>
            <a:pathLst>
              <a:path w="935989" h="1403984">
                <a:moveTo>
                  <a:pt x="466243" y="1403657"/>
                </a:moveTo>
                <a:lnTo>
                  <a:pt x="0" y="788363"/>
                </a:lnTo>
                <a:lnTo>
                  <a:pt x="150897" y="788363"/>
                </a:lnTo>
                <a:lnTo>
                  <a:pt x="200643" y="780302"/>
                </a:lnTo>
                <a:lnTo>
                  <a:pt x="243914" y="757873"/>
                </a:lnTo>
                <a:lnTo>
                  <a:pt x="278080" y="723708"/>
                </a:lnTo>
                <a:lnTo>
                  <a:pt x="300509" y="680436"/>
                </a:lnTo>
                <a:lnTo>
                  <a:pt x="308570" y="630691"/>
                </a:lnTo>
                <a:lnTo>
                  <a:pt x="308570" y="0"/>
                </a:lnTo>
                <a:lnTo>
                  <a:pt x="623916" y="0"/>
                </a:lnTo>
                <a:lnTo>
                  <a:pt x="623916" y="630691"/>
                </a:lnTo>
                <a:lnTo>
                  <a:pt x="631977" y="680436"/>
                </a:lnTo>
                <a:lnTo>
                  <a:pt x="654406" y="723708"/>
                </a:lnTo>
                <a:lnTo>
                  <a:pt x="688571" y="757873"/>
                </a:lnTo>
                <a:lnTo>
                  <a:pt x="731843" y="780302"/>
                </a:lnTo>
                <a:lnTo>
                  <a:pt x="781588" y="788363"/>
                </a:lnTo>
                <a:lnTo>
                  <a:pt x="935566" y="788363"/>
                </a:lnTo>
                <a:lnTo>
                  <a:pt x="466243" y="1403657"/>
                </a:lnTo>
                <a:close/>
              </a:path>
            </a:pathLst>
          </a:custGeom>
          <a:solidFill>
            <a:srgbClr val="04050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g object 26"/>
          <p:cNvSpPr/>
          <p:nvPr/>
        </p:nvSpPr>
        <p:spPr>
          <a:xfrm>
            <a:off x="2908130" y="3345200"/>
            <a:ext cx="935990" cy="1403985"/>
          </a:xfrm>
          <a:custGeom>
            <a:avLst/>
            <a:gdLst/>
            <a:ahLst/>
            <a:cxnLst/>
            <a:rect l="l" t="t" r="r" b="b"/>
            <a:pathLst>
              <a:path w="935989" h="1403985">
                <a:moveTo>
                  <a:pt x="466243" y="1403657"/>
                </a:moveTo>
                <a:lnTo>
                  <a:pt x="0" y="788363"/>
                </a:lnTo>
                <a:lnTo>
                  <a:pt x="150897" y="788363"/>
                </a:lnTo>
                <a:lnTo>
                  <a:pt x="200643" y="780302"/>
                </a:lnTo>
                <a:lnTo>
                  <a:pt x="243914" y="757873"/>
                </a:lnTo>
                <a:lnTo>
                  <a:pt x="278080" y="723708"/>
                </a:lnTo>
                <a:lnTo>
                  <a:pt x="300509" y="680436"/>
                </a:lnTo>
                <a:lnTo>
                  <a:pt x="308570" y="630691"/>
                </a:lnTo>
                <a:lnTo>
                  <a:pt x="308570" y="0"/>
                </a:lnTo>
                <a:lnTo>
                  <a:pt x="623916" y="0"/>
                </a:lnTo>
                <a:lnTo>
                  <a:pt x="623916" y="630691"/>
                </a:lnTo>
                <a:lnTo>
                  <a:pt x="631977" y="680436"/>
                </a:lnTo>
                <a:lnTo>
                  <a:pt x="654406" y="723708"/>
                </a:lnTo>
                <a:lnTo>
                  <a:pt x="688571" y="757873"/>
                </a:lnTo>
                <a:lnTo>
                  <a:pt x="731843" y="780302"/>
                </a:lnTo>
                <a:lnTo>
                  <a:pt x="781588" y="788363"/>
                </a:lnTo>
                <a:lnTo>
                  <a:pt x="935566" y="788363"/>
                </a:lnTo>
                <a:lnTo>
                  <a:pt x="466243" y="1403657"/>
                </a:lnTo>
                <a:close/>
              </a:path>
            </a:pathLst>
          </a:custGeom>
          <a:solidFill>
            <a:srgbClr val="04050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400" b="1" i="0">
                <a:solidFill>
                  <a:srgbClr val="0C2F2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2/7/23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400" b="1" i="0">
                <a:solidFill>
                  <a:srgbClr val="0C2F2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2/7/23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2/7/23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86181" y="241824"/>
            <a:ext cx="10515637" cy="8483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400" b="1" i="0">
                <a:solidFill>
                  <a:srgbClr val="0C2F2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59614" y="2210190"/>
            <a:ext cx="14568770" cy="22542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2/7/23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59614" y="5320160"/>
            <a:ext cx="10484485" cy="2120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4599"/>
              </a:lnSpc>
              <a:spcBef>
                <a:spcPts val="100"/>
              </a:spcBef>
            </a:pPr>
            <a:r>
              <a:rPr sz="2400" spc="-15" dirty="0">
                <a:solidFill>
                  <a:srgbClr val="0C2F2F"/>
                </a:solidFill>
                <a:latin typeface="Microsoft Sans Serif"/>
                <a:cs typeface="Microsoft Sans Serif"/>
              </a:rPr>
              <a:t>Individuals </a:t>
            </a:r>
            <a:r>
              <a:rPr sz="2400" spc="95" dirty="0">
                <a:solidFill>
                  <a:srgbClr val="0C2F2F"/>
                </a:solidFill>
                <a:latin typeface="Microsoft Sans Serif"/>
                <a:cs typeface="Microsoft Sans Serif"/>
              </a:rPr>
              <a:t>with </a:t>
            </a:r>
            <a:r>
              <a:rPr sz="2400" spc="-10" dirty="0">
                <a:solidFill>
                  <a:srgbClr val="0C2F2F"/>
                </a:solidFill>
                <a:latin typeface="Microsoft Sans Serif"/>
                <a:cs typeface="Microsoft Sans Serif"/>
              </a:rPr>
              <a:t>non-alcoholic </a:t>
            </a:r>
            <a:r>
              <a:rPr sz="2400" dirty="0">
                <a:solidFill>
                  <a:srgbClr val="0C2F2F"/>
                </a:solidFill>
                <a:latin typeface="Microsoft Sans Serif"/>
                <a:cs typeface="Microsoft Sans Serif"/>
              </a:rPr>
              <a:t>steatohepatitis </a:t>
            </a:r>
            <a:r>
              <a:rPr sz="2400" spc="-10" dirty="0">
                <a:solidFill>
                  <a:srgbClr val="0C2F2F"/>
                </a:solidFill>
                <a:latin typeface="Microsoft Sans Serif"/>
                <a:cs typeface="Microsoft Sans Serif"/>
              </a:rPr>
              <a:t>or </a:t>
            </a:r>
            <a:r>
              <a:rPr sz="2400" spc="-20" dirty="0">
                <a:solidFill>
                  <a:srgbClr val="0C2F2F"/>
                </a:solidFill>
                <a:latin typeface="Microsoft Sans Serif"/>
                <a:cs typeface="Microsoft Sans Serif"/>
              </a:rPr>
              <a:t>elevated </a:t>
            </a:r>
            <a:r>
              <a:rPr sz="2400" spc="-15" dirty="0">
                <a:solidFill>
                  <a:srgbClr val="0C2F2F"/>
                </a:solidFill>
                <a:latin typeface="Microsoft Sans Serif"/>
                <a:cs typeface="Microsoft Sans Serif"/>
              </a:rPr>
              <a:t>liver </a:t>
            </a:r>
            <a:r>
              <a:rPr sz="2400" spc="-25" dirty="0">
                <a:solidFill>
                  <a:srgbClr val="0C2F2F"/>
                </a:solidFill>
                <a:latin typeface="Microsoft Sans Serif"/>
                <a:cs typeface="Microsoft Sans Serif"/>
              </a:rPr>
              <a:t>enzymes </a:t>
            </a:r>
            <a:r>
              <a:rPr sz="2400" spc="-30" dirty="0">
                <a:solidFill>
                  <a:srgbClr val="0C2F2F"/>
                </a:solidFill>
                <a:latin typeface="Microsoft Sans Serif"/>
                <a:cs typeface="Microsoft Sans Serif"/>
              </a:rPr>
              <a:t>have </a:t>
            </a:r>
            <a:r>
              <a:rPr sz="2400" spc="-25" dirty="0">
                <a:solidFill>
                  <a:srgbClr val="0C2F2F"/>
                </a:solidFill>
                <a:latin typeface="Microsoft Sans Serif"/>
                <a:cs typeface="Microsoft Sans Serif"/>
              </a:rPr>
              <a:t> </a:t>
            </a:r>
            <a:r>
              <a:rPr sz="2400" spc="-35" dirty="0">
                <a:solidFill>
                  <a:srgbClr val="0C2F2F"/>
                </a:solidFill>
                <a:latin typeface="Microsoft Sans Serif"/>
                <a:cs typeface="Microsoft Sans Serif"/>
              </a:rPr>
              <a:t>increased</a:t>
            </a:r>
            <a:r>
              <a:rPr sz="2400" spc="-30" dirty="0">
                <a:solidFill>
                  <a:srgbClr val="0C2F2F"/>
                </a:solidFill>
                <a:latin typeface="Microsoft Sans Serif"/>
                <a:cs typeface="Microsoft Sans Serif"/>
              </a:rPr>
              <a:t> cardiovascular</a:t>
            </a:r>
            <a:r>
              <a:rPr sz="2400" spc="-25" dirty="0">
                <a:solidFill>
                  <a:srgbClr val="0C2F2F"/>
                </a:solidFill>
                <a:latin typeface="Microsoft Sans Serif"/>
                <a:cs typeface="Microsoft Sans Serif"/>
              </a:rPr>
              <a:t> </a:t>
            </a:r>
            <a:r>
              <a:rPr sz="2400" spc="15" dirty="0">
                <a:solidFill>
                  <a:srgbClr val="0C2F2F"/>
                </a:solidFill>
                <a:latin typeface="Microsoft Sans Serif"/>
                <a:cs typeface="Microsoft Sans Serif"/>
              </a:rPr>
              <a:t>mortality </a:t>
            </a:r>
            <a:r>
              <a:rPr sz="2400" spc="50" dirty="0">
                <a:solidFill>
                  <a:srgbClr val="0C2F2F"/>
                </a:solidFill>
                <a:latin typeface="Microsoft Sans Serif"/>
                <a:cs typeface="Microsoft Sans Serif"/>
              </a:rPr>
              <a:t>but </a:t>
            </a:r>
            <a:r>
              <a:rPr sz="2400" spc="-45" dirty="0">
                <a:solidFill>
                  <a:srgbClr val="0C2F2F"/>
                </a:solidFill>
                <a:latin typeface="Microsoft Sans Serif"/>
                <a:cs typeface="Microsoft Sans Serif"/>
              </a:rPr>
              <a:t>are</a:t>
            </a:r>
            <a:r>
              <a:rPr sz="2400" spc="-40" dirty="0">
                <a:solidFill>
                  <a:srgbClr val="0C2F2F"/>
                </a:solidFill>
                <a:latin typeface="Microsoft Sans Serif"/>
                <a:cs typeface="Microsoft Sans Serif"/>
              </a:rPr>
              <a:t> </a:t>
            </a:r>
            <a:r>
              <a:rPr sz="2400" spc="20" dirty="0">
                <a:solidFill>
                  <a:srgbClr val="0C2F2F"/>
                </a:solidFill>
                <a:latin typeface="Microsoft Sans Serif"/>
                <a:cs typeface="Microsoft Sans Serif"/>
              </a:rPr>
              <a:t>often </a:t>
            </a:r>
            <a:r>
              <a:rPr sz="2400" spc="-15" dirty="0">
                <a:solidFill>
                  <a:srgbClr val="0C2F2F"/>
                </a:solidFill>
                <a:latin typeface="Microsoft Sans Serif"/>
                <a:cs typeface="Microsoft Sans Serif"/>
              </a:rPr>
              <a:t>excluded</a:t>
            </a:r>
            <a:r>
              <a:rPr sz="2400" spc="-10" dirty="0">
                <a:solidFill>
                  <a:srgbClr val="0C2F2F"/>
                </a:solidFill>
                <a:latin typeface="Microsoft Sans Serif"/>
                <a:cs typeface="Microsoft Sans Serif"/>
              </a:rPr>
              <a:t> </a:t>
            </a:r>
            <a:r>
              <a:rPr sz="2400" spc="25" dirty="0">
                <a:solidFill>
                  <a:srgbClr val="0C2F2F"/>
                </a:solidFill>
                <a:latin typeface="Microsoft Sans Serif"/>
                <a:cs typeface="Microsoft Sans Serif"/>
              </a:rPr>
              <a:t>from </a:t>
            </a:r>
            <a:r>
              <a:rPr sz="2400" dirty="0">
                <a:solidFill>
                  <a:srgbClr val="0C2F2F"/>
                </a:solidFill>
                <a:latin typeface="Microsoft Sans Serif"/>
                <a:cs typeface="Microsoft Sans Serif"/>
              </a:rPr>
              <a:t>prevention </a:t>
            </a:r>
            <a:r>
              <a:rPr sz="2400" spc="5" dirty="0">
                <a:solidFill>
                  <a:srgbClr val="0C2F2F"/>
                </a:solidFill>
                <a:latin typeface="Microsoft Sans Serif"/>
                <a:cs typeface="Microsoft Sans Serif"/>
              </a:rPr>
              <a:t> </a:t>
            </a:r>
            <a:r>
              <a:rPr sz="2400" spc="-25" dirty="0">
                <a:solidFill>
                  <a:srgbClr val="0C2F2F"/>
                </a:solidFill>
                <a:latin typeface="Microsoft Sans Serif"/>
                <a:cs typeface="Microsoft Sans Serif"/>
              </a:rPr>
              <a:t>trials.</a:t>
            </a:r>
            <a:r>
              <a:rPr sz="2400" spc="-30" dirty="0">
                <a:solidFill>
                  <a:srgbClr val="0C2F2F"/>
                </a:solidFill>
                <a:latin typeface="Microsoft Sans Serif"/>
                <a:cs typeface="Microsoft Sans Serif"/>
              </a:rPr>
              <a:t> </a:t>
            </a:r>
            <a:r>
              <a:rPr sz="2400" spc="145" dirty="0">
                <a:solidFill>
                  <a:srgbClr val="0C2F2F"/>
                </a:solidFill>
                <a:latin typeface="Microsoft Sans Serif"/>
                <a:cs typeface="Microsoft Sans Serif"/>
              </a:rPr>
              <a:t>We</a:t>
            </a:r>
            <a:r>
              <a:rPr sz="2400" spc="-25" dirty="0">
                <a:solidFill>
                  <a:srgbClr val="0C2F2F"/>
                </a:solidFill>
                <a:latin typeface="Microsoft Sans Serif"/>
                <a:cs typeface="Microsoft Sans Serif"/>
              </a:rPr>
              <a:t> </a:t>
            </a:r>
            <a:r>
              <a:rPr sz="2400" spc="5" dirty="0">
                <a:solidFill>
                  <a:srgbClr val="0C2F2F"/>
                </a:solidFill>
                <a:latin typeface="Microsoft Sans Serif"/>
                <a:cs typeface="Microsoft Sans Serif"/>
              </a:rPr>
              <a:t>investigated</a:t>
            </a:r>
            <a:r>
              <a:rPr sz="2400" spc="-25" dirty="0">
                <a:solidFill>
                  <a:srgbClr val="0C2F2F"/>
                </a:solidFill>
                <a:latin typeface="Microsoft Sans Serif"/>
                <a:cs typeface="Microsoft Sans Serif"/>
              </a:rPr>
              <a:t> </a:t>
            </a:r>
            <a:r>
              <a:rPr sz="2400" spc="15" dirty="0">
                <a:solidFill>
                  <a:srgbClr val="0C2F2F"/>
                </a:solidFill>
                <a:latin typeface="Microsoft Sans Serif"/>
                <a:cs typeface="Microsoft Sans Serif"/>
              </a:rPr>
              <a:t>the</a:t>
            </a:r>
            <a:r>
              <a:rPr sz="2400" spc="-25" dirty="0">
                <a:solidFill>
                  <a:srgbClr val="0C2F2F"/>
                </a:solidFill>
                <a:latin typeface="Microsoft Sans Serif"/>
                <a:cs typeface="Microsoft Sans Serif"/>
              </a:rPr>
              <a:t> </a:t>
            </a:r>
            <a:r>
              <a:rPr sz="2400" spc="-15" dirty="0">
                <a:solidFill>
                  <a:srgbClr val="0C2F2F"/>
                </a:solidFill>
                <a:latin typeface="Microsoft Sans Serif"/>
                <a:cs typeface="Microsoft Sans Serif"/>
              </a:rPr>
              <a:t>effectiveness</a:t>
            </a:r>
            <a:r>
              <a:rPr sz="2400" spc="-25" dirty="0">
                <a:solidFill>
                  <a:srgbClr val="0C2F2F"/>
                </a:solidFill>
                <a:latin typeface="Microsoft Sans Serif"/>
                <a:cs typeface="Microsoft Sans Serif"/>
              </a:rPr>
              <a:t> </a:t>
            </a:r>
            <a:r>
              <a:rPr sz="2400" spc="30" dirty="0">
                <a:solidFill>
                  <a:srgbClr val="0C2F2F"/>
                </a:solidFill>
                <a:latin typeface="Microsoft Sans Serif"/>
                <a:cs typeface="Microsoft Sans Serif"/>
              </a:rPr>
              <a:t>of</a:t>
            </a:r>
            <a:r>
              <a:rPr sz="2400" spc="-25" dirty="0">
                <a:solidFill>
                  <a:srgbClr val="0C2F2F"/>
                </a:solidFill>
                <a:latin typeface="Microsoft Sans Serif"/>
                <a:cs typeface="Microsoft Sans Serif"/>
              </a:rPr>
              <a:t> </a:t>
            </a:r>
            <a:r>
              <a:rPr sz="2400" spc="15" dirty="0">
                <a:solidFill>
                  <a:srgbClr val="0C2F2F"/>
                </a:solidFill>
                <a:latin typeface="Microsoft Sans Serif"/>
                <a:cs typeface="Microsoft Sans Serif"/>
              </a:rPr>
              <a:t>fixed-dose</a:t>
            </a:r>
            <a:r>
              <a:rPr sz="2400" spc="-30" dirty="0">
                <a:solidFill>
                  <a:srgbClr val="0C2F2F"/>
                </a:solidFill>
                <a:latin typeface="Microsoft Sans Serif"/>
                <a:cs typeface="Microsoft Sans Serif"/>
              </a:rPr>
              <a:t> </a:t>
            </a:r>
            <a:r>
              <a:rPr sz="2400" spc="-5" dirty="0">
                <a:solidFill>
                  <a:srgbClr val="0C2F2F"/>
                </a:solidFill>
                <a:latin typeface="Microsoft Sans Serif"/>
                <a:cs typeface="Microsoft Sans Serif"/>
              </a:rPr>
              <a:t>combination</a:t>
            </a:r>
            <a:r>
              <a:rPr sz="2400" spc="-25" dirty="0">
                <a:solidFill>
                  <a:srgbClr val="0C2F2F"/>
                </a:solidFill>
                <a:latin typeface="Microsoft Sans Serif"/>
                <a:cs typeface="Microsoft Sans Serif"/>
              </a:rPr>
              <a:t> </a:t>
            </a:r>
            <a:r>
              <a:rPr sz="2400" spc="5" dirty="0">
                <a:solidFill>
                  <a:srgbClr val="0C2F2F"/>
                </a:solidFill>
                <a:latin typeface="Microsoft Sans Serif"/>
                <a:cs typeface="Microsoft Sans Serif"/>
              </a:rPr>
              <a:t>therapy</a:t>
            </a:r>
            <a:r>
              <a:rPr sz="2400" spc="-25" dirty="0">
                <a:solidFill>
                  <a:srgbClr val="0C2F2F"/>
                </a:solidFill>
                <a:latin typeface="Microsoft Sans Serif"/>
                <a:cs typeface="Microsoft Sans Serif"/>
              </a:rPr>
              <a:t> </a:t>
            </a:r>
            <a:r>
              <a:rPr sz="2400" spc="25" dirty="0">
                <a:solidFill>
                  <a:srgbClr val="0C2F2F"/>
                </a:solidFill>
                <a:latin typeface="Microsoft Sans Serif"/>
                <a:cs typeface="Microsoft Sans Serif"/>
              </a:rPr>
              <a:t>for </a:t>
            </a:r>
            <a:r>
              <a:rPr sz="2400" spc="-625" dirty="0">
                <a:solidFill>
                  <a:srgbClr val="0C2F2F"/>
                </a:solidFill>
                <a:latin typeface="Microsoft Sans Serif"/>
                <a:cs typeface="Microsoft Sans Serif"/>
              </a:rPr>
              <a:t> </a:t>
            </a:r>
            <a:r>
              <a:rPr sz="2400" spc="15" dirty="0">
                <a:solidFill>
                  <a:srgbClr val="0C2F2F"/>
                </a:solidFill>
                <a:latin typeface="Microsoft Sans Serif"/>
                <a:cs typeface="Microsoft Sans Serif"/>
              </a:rPr>
              <a:t>the </a:t>
            </a:r>
            <a:r>
              <a:rPr sz="2400" dirty="0">
                <a:solidFill>
                  <a:srgbClr val="0C2F2F"/>
                </a:solidFill>
                <a:latin typeface="Microsoft Sans Serif"/>
                <a:cs typeface="Microsoft Sans Serif"/>
              </a:rPr>
              <a:t>prevention </a:t>
            </a:r>
            <a:r>
              <a:rPr sz="2400" spc="30" dirty="0">
                <a:solidFill>
                  <a:srgbClr val="0C2F2F"/>
                </a:solidFill>
                <a:latin typeface="Microsoft Sans Serif"/>
                <a:cs typeface="Microsoft Sans Serif"/>
              </a:rPr>
              <a:t>of </a:t>
            </a:r>
            <a:r>
              <a:rPr sz="2400" spc="-15" dirty="0">
                <a:solidFill>
                  <a:srgbClr val="0C2F2F"/>
                </a:solidFill>
                <a:latin typeface="Microsoft Sans Serif"/>
                <a:cs typeface="Microsoft Sans Serif"/>
              </a:rPr>
              <a:t>major </a:t>
            </a:r>
            <a:r>
              <a:rPr sz="2400" spc="-30" dirty="0">
                <a:solidFill>
                  <a:srgbClr val="0C2F2F"/>
                </a:solidFill>
                <a:latin typeface="Microsoft Sans Serif"/>
                <a:cs typeface="Microsoft Sans Serif"/>
              </a:rPr>
              <a:t>cardiovascular </a:t>
            </a:r>
            <a:r>
              <a:rPr sz="2400" spc="-10" dirty="0">
                <a:solidFill>
                  <a:srgbClr val="0C2F2F"/>
                </a:solidFill>
                <a:latin typeface="Microsoft Sans Serif"/>
                <a:cs typeface="Microsoft Sans Serif"/>
              </a:rPr>
              <a:t>events </a:t>
            </a:r>
            <a:r>
              <a:rPr sz="2400" spc="-75" dirty="0">
                <a:solidFill>
                  <a:srgbClr val="0C2F2F"/>
                </a:solidFill>
                <a:latin typeface="Microsoft Sans Serif"/>
                <a:cs typeface="Microsoft Sans Serif"/>
              </a:rPr>
              <a:t>(MCVE) </a:t>
            </a:r>
            <a:r>
              <a:rPr sz="2400" spc="-5" dirty="0">
                <a:solidFill>
                  <a:srgbClr val="0C2F2F"/>
                </a:solidFill>
                <a:latin typeface="Microsoft Sans Serif"/>
                <a:cs typeface="Microsoft Sans Serif"/>
              </a:rPr>
              <a:t>among </a:t>
            </a:r>
            <a:r>
              <a:rPr sz="2400" spc="-10" dirty="0">
                <a:solidFill>
                  <a:srgbClr val="0C2F2F"/>
                </a:solidFill>
                <a:latin typeface="Microsoft Sans Serif"/>
                <a:cs typeface="Microsoft Sans Serif"/>
              </a:rPr>
              <a:t>individuals </a:t>
            </a:r>
            <a:r>
              <a:rPr sz="2400" spc="95" dirty="0">
                <a:solidFill>
                  <a:srgbClr val="0C2F2F"/>
                </a:solidFill>
                <a:latin typeface="Microsoft Sans Serif"/>
                <a:cs typeface="Microsoft Sans Serif"/>
              </a:rPr>
              <a:t>with </a:t>
            </a:r>
            <a:r>
              <a:rPr sz="2400" spc="-625" dirty="0">
                <a:solidFill>
                  <a:srgbClr val="0C2F2F"/>
                </a:solidFill>
                <a:latin typeface="Microsoft Sans Serif"/>
                <a:cs typeface="Microsoft Sans Serif"/>
              </a:rPr>
              <a:t> </a:t>
            </a:r>
            <a:r>
              <a:rPr sz="2400" spc="-10" dirty="0">
                <a:solidFill>
                  <a:srgbClr val="0C2F2F"/>
                </a:solidFill>
                <a:latin typeface="Microsoft Sans Serif"/>
                <a:cs typeface="Microsoft Sans Serif"/>
              </a:rPr>
              <a:t>and</a:t>
            </a:r>
            <a:r>
              <a:rPr sz="2400" spc="-35" dirty="0">
                <a:solidFill>
                  <a:srgbClr val="0C2F2F"/>
                </a:solidFill>
                <a:latin typeface="Microsoft Sans Serif"/>
                <a:cs typeface="Microsoft Sans Serif"/>
              </a:rPr>
              <a:t> </a:t>
            </a:r>
            <a:r>
              <a:rPr sz="2400" spc="65" dirty="0">
                <a:solidFill>
                  <a:srgbClr val="0C2F2F"/>
                </a:solidFill>
                <a:latin typeface="Microsoft Sans Serif"/>
                <a:cs typeface="Microsoft Sans Serif"/>
              </a:rPr>
              <a:t>without</a:t>
            </a:r>
            <a:r>
              <a:rPr sz="2400" spc="-30" dirty="0">
                <a:solidFill>
                  <a:srgbClr val="0C2F2F"/>
                </a:solidFill>
                <a:latin typeface="Microsoft Sans Serif"/>
                <a:cs typeface="Microsoft Sans Serif"/>
              </a:rPr>
              <a:t> </a:t>
            </a:r>
            <a:r>
              <a:rPr sz="2400" spc="-15" dirty="0">
                <a:solidFill>
                  <a:srgbClr val="0C2F2F"/>
                </a:solidFill>
                <a:latin typeface="Microsoft Sans Serif"/>
                <a:cs typeface="Microsoft Sans Serif"/>
              </a:rPr>
              <a:t>presumed</a:t>
            </a:r>
            <a:r>
              <a:rPr sz="2400" spc="-30" dirty="0">
                <a:solidFill>
                  <a:srgbClr val="0C2F2F"/>
                </a:solidFill>
                <a:latin typeface="Microsoft Sans Serif"/>
                <a:cs typeface="Microsoft Sans Serif"/>
              </a:rPr>
              <a:t> </a:t>
            </a:r>
            <a:r>
              <a:rPr sz="2400" spc="-10" dirty="0">
                <a:solidFill>
                  <a:srgbClr val="0C2F2F"/>
                </a:solidFill>
                <a:latin typeface="Microsoft Sans Serif"/>
                <a:cs typeface="Microsoft Sans Serif"/>
              </a:rPr>
              <a:t>non-alcoholic</a:t>
            </a:r>
            <a:r>
              <a:rPr sz="2400" spc="-35" dirty="0">
                <a:solidFill>
                  <a:srgbClr val="0C2F2F"/>
                </a:solidFill>
                <a:latin typeface="Microsoft Sans Serif"/>
                <a:cs typeface="Microsoft Sans Serif"/>
              </a:rPr>
              <a:t> </a:t>
            </a:r>
            <a:r>
              <a:rPr sz="2400" dirty="0">
                <a:solidFill>
                  <a:srgbClr val="0C2F2F"/>
                </a:solidFill>
                <a:latin typeface="Microsoft Sans Serif"/>
                <a:cs typeface="Microsoft Sans Serif"/>
              </a:rPr>
              <a:t>steatohepatitis</a:t>
            </a:r>
            <a:r>
              <a:rPr sz="2400" spc="-30" dirty="0">
                <a:solidFill>
                  <a:srgbClr val="0C2F2F"/>
                </a:solidFill>
                <a:latin typeface="Microsoft Sans Serif"/>
                <a:cs typeface="Microsoft Sans Serif"/>
              </a:rPr>
              <a:t> </a:t>
            </a:r>
            <a:r>
              <a:rPr sz="2400" spc="-25" dirty="0">
                <a:solidFill>
                  <a:srgbClr val="0C2F2F"/>
                </a:solidFill>
                <a:latin typeface="Microsoft Sans Serif"/>
                <a:cs typeface="Microsoft Sans Serif"/>
              </a:rPr>
              <a:t>(pNASH).</a:t>
            </a:r>
            <a:endParaRPr sz="2400" dirty="0">
              <a:latin typeface="Microsoft Sans Serif"/>
              <a:cs typeface="Microsoft Sans Serif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59614" y="2210190"/>
            <a:ext cx="10642600" cy="22542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16100"/>
              </a:lnSpc>
              <a:spcBef>
                <a:spcPts val="95"/>
              </a:spcBef>
            </a:pPr>
            <a:r>
              <a:rPr sz="4200" spc="60" dirty="0">
                <a:solidFill>
                  <a:srgbClr val="23A2A7"/>
                </a:solidFill>
                <a:latin typeface="Trebuchet MS"/>
                <a:cs typeface="Trebuchet MS"/>
              </a:rPr>
              <a:t>Polypill</a:t>
            </a:r>
            <a:r>
              <a:rPr sz="4200" spc="-25" dirty="0">
                <a:solidFill>
                  <a:srgbClr val="23A2A7"/>
                </a:solidFill>
                <a:latin typeface="Trebuchet MS"/>
                <a:cs typeface="Trebuchet MS"/>
              </a:rPr>
              <a:t> </a:t>
            </a:r>
            <a:r>
              <a:rPr sz="4200" spc="95" dirty="0">
                <a:solidFill>
                  <a:srgbClr val="23A2A7"/>
                </a:solidFill>
                <a:latin typeface="Trebuchet MS"/>
                <a:cs typeface="Trebuchet MS"/>
              </a:rPr>
              <a:t>for</a:t>
            </a:r>
            <a:r>
              <a:rPr sz="4200" spc="-25" dirty="0">
                <a:solidFill>
                  <a:srgbClr val="23A2A7"/>
                </a:solidFill>
                <a:latin typeface="Trebuchet MS"/>
                <a:cs typeface="Trebuchet MS"/>
              </a:rPr>
              <a:t> </a:t>
            </a:r>
            <a:r>
              <a:rPr sz="4200" spc="95" dirty="0">
                <a:solidFill>
                  <a:srgbClr val="23A2A7"/>
                </a:solidFill>
                <a:latin typeface="Trebuchet MS"/>
                <a:cs typeface="Trebuchet MS"/>
              </a:rPr>
              <a:t>prevention</a:t>
            </a:r>
            <a:r>
              <a:rPr sz="4200" spc="-25" dirty="0">
                <a:solidFill>
                  <a:srgbClr val="23A2A7"/>
                </a:solidFill>
                <a:latin typeface="Trebuchet MS"/>
                <a:cs typeface="Trebuchet MS"/>
              </a:rPr>
              <a:t> </a:t>
            </a:r>
            <a:r>
              <a:rPr sz="4200" spc="140" dirty="0">
                <a:solidFill>
                  <a:srgbClr val="23A2A7"/>
                </a:solidFill>
                <a:latin typeface="Trebuchet MS"/>
                <a:cs typeface="Trebuchet MS"/>
              </a:rPr>
              <a:t>of</a:t>
            </a:r>
            <a:r>
              <a:rPr sz="4200" spc="-20" dirty="0">
                <a:solidFill>
                  <a:srgbClr val="23A2A7"/>
                </a:solidFill>
                <a:latin typeface="Trebuchet MS"/>
                <a:cs typeface="Trebuchet MS"/>
              </a:rPr>
              <a:t> </a:t>
            </a:r>
            <a:r>
              <a:rPr sz="4200" spc="170" dirty="0">
                <a:solidFill>
                  <a:srgbClr val="23A2A7"/>
                </a:solidFill>
                <a:latin typeface="Trebuchet MS"/>
                <a:cs typeface="Trebuchet MS"/>
              </a:rPr>
              <a:t>cardiovascular </a:t>
            </a:r>
            <a:r>
              <a:rPr sz="4200" spc="-1255" dirty="0">
                <a:solidFill>
                  <a:srgbClr val="23A2A7"/>
                </a:solidFill>
                <a:latin typeface="Trebuchet MS"/>
                <a:cs typeface="Trebuchet MS"/>
              </a:rPr>
              <a:t> </a:t>
            </a:r>
            <a:r>
              <a:rPr sz="4200" spc="270" dirty="0">
                <a:solidFill>
                  <a:srgbClr val="23A2A7"/>
                </a:solidFill>
                <a:latin typeface="Trebuchet MS"/>
                <a:cs typeface="Trebuchet MS"/>
              </a:rPr>
              <a:t>diseases </a:t>
            </a:r>
            <a:r>
              <a:rPr sz="4200" spc="65" dirty="0">
                <a:solidFill>
                  <a:srgbClr val="23A2A7"/>
                </a:solidFill>
                <a:latin typeface="Trebuchet MS"/>
                <a:cs typeface="Trebuchet MS"/>
              </a:rPr>
              <a:t>with</a:t>
            </a:r>
            <a:r>
              <a:rPr sz="4200" spc="70" dirty="0">
                <a:solidFill>
                  <a:srgbClr val="23A2A7"/>
                </a:solidFill>
                <a:latin typeface="Trebuchet MS"/>
                <a:cs typeface="Trebuchet MS"/>
              </a:rPr>
              <a:t> </a:t>
            </a:r>
            <a:r>
              <a:rPr sz="4200" spc="254" dirty="0">
                <a:solidFill>
                  <a:srgbClr val="23A2A7"/>
                </a:solidFill>
                <a:latin typeface="Trebuchet MS"/>
                <a:cs typeface="Trebuchet MS"/>
              </a:rPr>
              <a:t>focus </a:t>
            </a:r>
            <a:r>
              <a:rPr sz="4200" spc="165" dirty="0">
                <a:solidFill>
                  <a:srgbClr val="23A2A7"/>
                </a:solidFill>
                <a:latin typeface="Trebuchet MS"/>
                <a:cs typeface="Trebuchet MS"/>
              </a:rPr>
              <a:t>on </a:t>
            </a:r>
            <a:r>
              <a:rPr sz="4200" spc="150" dirty="0">
                <a:solidFill>
                  <a:srgbClr val="23A2A7"/>
                </a:solidFill>
                <a:latin typeface="Trebuchet MS"/>
                <a:cs typeface="Trebuchet MS"/>
              </a:rPr>
              <a:t>non-alcoholic </a:t>
            </a:r>
            <a:r>
              <a:rPr sz="4200" spc="155" dirty="0">
                <a:solidFill>
                  <a:srgbClr val="23A2A7"/>
                </a:solidFill>
                <a:latin typeface="Trebuchet MS"/>
                <a:cs typeface="Trebuchet MS"/>
              </a:rPr>
              <a:t> </a:t>
            </a:r>
            <a:r>
              <a:rPr sz="4200" spc="95" dirty="0">
                <a:solidFill>
                  <a:srgbClr val="23A2A7"/>
                </a:solidFill>
                <a:latin typeface="Trebuchet MS"/>
                <a:cs typeface="Trebuchet MS"/>
              </a:rPr>
              <a:t>steatohepatitis:</a:t>
            </a:r>
            <a:r>
              <a:rPr sz="4200" spc="-295" dirty="0">
                <a:solidFill>
                  <a:srgbClr val="23A2A7"/>
                </a:solidFill>
                <a:latin typeface="Trebuchet MS"/>
                <a:cs typeface="Trebuchet MS"/>
              </a:rPr>
              <a:t> </a:t>
            </a:r>
            <a:r>
              <a:rPr sz="4200" spc="65" dirty="0">
                <a:solidFill>
                  <a:srgbClr val="23A2A7"/>
                </a:solidFill>
                <a:latin typeface="Trebuchet MS"/>
                <a:cs typeface="Trebuchet MS"/>
              </a:rPr>
              <a:t>the</a:t>
            </a:r>
            <a:r>
              <a:rPr sz="4200" spc="-290" dirty="0">
                <a:solidFill>
                  <a:srgbClr val="23A2A7"/>
                </a:solidFill>
                <a:latin typeface="Trebuchet MS"/>
                <a:cs typeface="Trebuchet MS"/>
              </a:rPr>
              <a:t> </a:t>
            </a:r>
            <a:r>
              <a:rPr sz="4200" spc="114" dirty="0">
                <a:solidFill>
                  <a:srgbClr val="23A2A7"/>
                </a:solidFill>
                <a:latin typeface="Trebuchet MS"/>
                <a:cs typeface="Trebuchet MS"/>
              </a:rPr>
              <a:t>PolyIran-Liver</a:t>
            </a:r>
            <a:r>
              <a:rPr sz="4200" spc="-290" dirty="0">
                <a:solidFill>
                  <a:srgbClr val="23A2A7"/>
                </a:solidFill>
                <a:latin typeface="Trebuchet MS"/>
                <a:cs typeface="Trebuchet MS"/>
              </a:rPr>
              <a:t> </a:t>
            </a:r>
            <a:r>
              <a:rPr sz="4200" spc="-10" dirty="0">
                <a:solidFill>
                  <a:srgbClr val="23A2A7"/>
                </a:solidFill>
                <a:latin typeface="Trebuchet MS"/>
                <a:cs typeface="Trebuchet MS"/>
              </a:rPr>
              <a:t>trial</a:t>
            </a:r>
            <a:endParaRPr sz="4200" dirty="0">
              <a:latin typeface="Trebuchet MS"/>
              <a:cs typeface="Trebuchet M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86181" y="241824"/>
            <a:ext cx="275971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40" dirty="0"/>
              <a:t>M</a:t>
            </a:r>
            <a:r>
              <a:rPr spc="-140" dirty="0"/>
              <a:t>e</a:t>
            </a:r>
            <a:r>
              <a:rPr spc="190" dirty="0"/>
              <a:t>t</a:t>
            </a:r>
            <a:r>
              <a:rPr spc="-140" dirty="0"/>
              <a:t>h</a:t>
            </a:r>
            <a:r>
              <a:rPr spc="-195" dirty="0"/>
              <a:t>o</a:t>
            </a:r>
            <a:r>
              <a:rPr spc="-55" dirty="0"/>
              <a:t>d</a:t>
            </a:r>
            <a:r>
              <a:rPr spc="-385" dirty="0"/>
              <a:t>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91794" y="1646181"/>
            <a:ext cx="3597910" cy="13119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17200"/>
              </a:lnSpc>
              <a:spcBef>
                <a:spcPts val="95"/>
              </a:spcBef>
            </a:pPr>
            <a:r>
              <a:rPr sz="1800" b="1" spc="40" dirty="0">
                <a:solidFill>
                  <a:srgbClr val="FFFFFF"/>
                </a:solidFill>
                <a:latin typeface="Arial"/>
                <a:cs typeface="Arial"/>
              </a:rPr>
              <a:t>Two</a:t>
            </a:r>
            <a:r>
              <a:rPr sz="1800" b="1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35" dirty="0">
                <a:solidFill>
                  <a:srgbClr val="FFFFFF"/>
                </a:solidFill>
                <a:latin typeface="Arial"/>
                <a:cs typeface="Arial"/>
              </a:rPr>
              <a:t>thousand</a:t>
            </a:r>
            <a:r>
              <a:rPr sz="18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four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30" dirty="0">
                <a:solidFill>
                  <a:srgbClr val="FFFFFF"/>
                </a:solidFill>
                <a:latin typeface="Arial"/>
                <a:cs typeface="Arial"/>
              </a:rPr>
              <a:t>hundred </a:t>
            </a:r>
            <a:r>
              <a:rPr sz="1800" b="1" spc="-25" dirty="0">
                <a:solidFill>
                  <a:srgbClr val="FFFFFF"/>
                </a:solidFill>
                <a:latin typeface="Arial"/>
                <a:cs typeface="Arial"/>
              </a:rPr>
              <a:t> participants</a:t>
            </a:r>
            <a:r>
              <a:rPr sz="18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40" dirty="0">
                <a:solidFill>
                  <a:srgbClr val="FFFFFF"/>
                </a:solidFill>
                <a:latin typeface="Arial"/>
                <a:cs typeface="Arial"/>
              </a:rPr>
              <a:t>over</a:t>
            </a:r>
            <a:r>
              <a:rPr sz="18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90" dirty="0">
                <a:solidFill>
                  <a:srgbClr val="FFFFFF"/>
                </a:solidFill>
                <a:latin typeface="Arial"/>
                <a:cs typeface="Arial"/>
              </a:rPr>
              <a:t>50</a:t>
            </a:r>
            <a:r>
              <a:rPr sz="1800" b="1" spc="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20" dirty="0">
                <a:solidFill>
                  <a:srgbClr val="FFFFFF"/>
                </a:solidFill>
                <a:latin typeface="Arial"/>
                <a:cs typeface="Arial"/>
              </a:rPr>
              <a:t>were </a:t>
            </a:r>
            <a:r>
              <a:rPr sz="1800" b="1" spc="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FFFFFF"/>
                </a:solidFill>
                <a:latin typeface="Arial"/>
                <a:cs typeface="Arial"/>
              </a:rPr>
              <a:t>randomized into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sz="1800" b="1" spc="-20" dirty="0">
                <a:solidFill>
                  <a:srgbClr val="FFFFFF"/>
                </a:solidFill>
                <a:latin typeface="Arial"/>
                <a:cs typeface="Arial"/>
              </a:rPr>
              <a:t>intervention 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25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35" dirty="0">
                <a:solidFill>
                  <a:srgbClr val="FFFFFF"/>
                </a:solidFill>
                <a:latin typeface="Arial"/>
                <a:cs typeface="Arial"/>
              </a:rPr>
              <a:t>control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40" dirty="0">
                <a:solidFill>
                  <a:srgbClr val="FFFFFF"/>
                </a:solidFill>
                <a:latin typeface="Arial"/>
                <a:cs typeface="Arial"/>
              </a:rPr>
              <a:t>groups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48919" y="5219958"/>
            <a:ext cx="3988435" cy="1311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2500"/>
              </a:lnSpc>
              <a:spcBef>
                <a:spcPts val="100"/>
              </a:spcBef>
            </a:pPr>
            <a:r>
              <a:rPr sz="15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Consent</a:t>
            </a:r>
            <a:r>
              <a:rPr sz="15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500" spc="30" dirty="0">
                <a:solidFill>
                  <a:srgbClr val="FFFFFF"/>
                </a:solidFill>
                <a:latin typeface="Microsoft Sans Serif"/>
                <a:cs typeface="Microsoft Sans Serif"/>
              </a:rPr>
              <a:t>was</a:t>
            </a:r>
            <a:r>
              <a:rPr sz="1500" spc="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5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obtained</a:t>
            </a:r>
            <a:r>
              <a:rPr sz="15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 post-randomization. </a:t>
            </a:r>
            <a:r>
              <a:rPr sz="1500" spc="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500" dirty="0">
                <a:solidFill>
                  <a:srgbClr val="FFFFFF"/>
                </a:solidFill>
                <a:latin typeface="Microsoft Sans Serif"/>
                <a:cs typeface="Microsoft Sans Serif"/>
              </a:rPr>
              <a:t>Consenting</a:t>
            </a:r>
            <a:r>
              <a:rPr sz="15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5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participants</a:t>
            </a:r>
            <a:r>
              <a:rPr sz="1500" spc="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5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in</a:t>
            </a:r>
            <a:r>
              <a:rPr sz="15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500" spc="15" dirty="0">
                <a:solidFill>
                  <a:srgbClr val="FFFFFF"/>
                </a:solidFill>
                <a:latin typeface="Microsoft Sans Serif"/>
                <a:cs typeface="Microsoft Sans Serif"/>
              </a:rPr>
              <a:t>the</a:t>
            </a:r>
            <a:r>
              <a:rPr sz="1500" spc="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5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intervention </a:t>
            </a:r>
            <a:r>
              <a:rPr sz="1500" spc="15" dirty="0">
                <a:solidFill>
                  <a:srgbClr val="FFFFFF"/>
                </a:solidFill>
                <a:latin typeface="Microsoft Sans Serif"/>
                <a:cs typeface="Microsoft Sans Serif"/>
              </a:rPr>
              <a:t> group</a:t>
            </a:r>
            <a:r>
              <a:rPr sz="1500" spc="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500" spc="25" dirty="0">
                <a:solidFill>
                  <a:srgbClr val="FFFFFF"/>
                </a:solidFill>
                <a:latin typeface="Microsoft Sans Serif"/>
                <a:cs typeface="Microsoft Sans Serif"/>
              </a:rPr>
              <a:t>were</a:t>
            </a:r>
            <a:r>
              <a:rPr sz="1500" spc="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5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given</a:t>
            </a:r>
            <a:r>
              <a:rPr sz="15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500" spc="-40" dirty="0">
                <a:solidFill>
                  <a:srgbClr val="FFFFFF"/>
                </a:solidFill>
                <a:latin typeface="Microsoft Sans Serif"/>
                <a:cs typeface="Microsoft Sans Serif"/>
              </a:rPr>
              <a:t>a</a:t>
            </a:r>
            <a:r>
              <a:rPr sz="15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5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pill</a:t>
            </a:r>
            <a:r>
              <a:rPr sz="1500" spc="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5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containing</a:t>
            </a:r>
            <a:r>
              <a:rPr sz="15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5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aspirin, </a:t>
            </a:r>
            <a:r>
              <a:rPr sz="15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5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atorvastatin,</a:t>
            </a:r>
            <a:r>
              <a:rPr sz="15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500" dirty="0">
                <a:solidFill>
                  <a:srgbClr val="FFFFFF"/>
                </a:solidFill>
                <a:latin typeface="Microsoft Sans Serif"/>
                <a:cs typeface="Microsoft Sans Serif"/>
              </a:rPr>
              <a:t>hydrochlorothiazide,</a:t>
            </a:r>
            <a:r>
              <a:rPr sz="1500" spc="4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500" dirty="0">
                <a:solidFill>
                  <a:srgbClr val="FFFFFF"/>
                </a:solidFill>
                <a:latin typeface="Microsoft Sans Serif"/>
                <a:cs typeface="Microsoft Sans Serif"/>
              </a:rPr>
              <a:t>and </a:t>
            </a:r>
            <a:r>
              <a:rPr sz="15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5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valsartan</a:t>
            </a:r>
            <a:r>
              <a:rPr sz="15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500" dirty="0">
                <a:solidFill>
                  <a:srgbClr val="FFFFFF"/>
                </a:solidFill>
                <a:latin typeface="Microsoft Sans Serif"/>
                <a:cs typeface="Microsoft Sans Serif"/>
              </a:rPr>
              <a:t>(polypill)</a:t>
            </a:r>
            <a:endParaRPr sz="1500">
              <a:latin typeface="Microsoft Sans Serif"/>
              <a:cs typeface="Microsoft Sans Serif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48919" y="8965779"/>
            <a:ext cx="3810635" cy="1054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2500"/>
              </a:lnSpc>
              <a:spcBef>
                <a:spcPts val="100"/>
              </a:spcBef>
            </a:pPr>
            <a:r>
              <a:rPr sz="1500" b="1" spc="-30" dirty="0">
                <a:solidFill>
                  <a:srgbClr val="FFFFFF"/>
                </a:solidFill>
                <a:latin typeface="Arial"/>
                <a:cs typeface="Arial"/>
              </a:rPr>
              <a:t>Participants</a:t>
            </a:r>
            <a:r>
              <a:rPr sz="15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FFFFFF"/>
                </a:solidFill>
                <a:latin typeface="Arial"/>
                <a:cs typeface="Arial"/>
              </a:rPr>
              <a:t>were</a:t>
            </a:r>
            <a:r>
              <a:rPr sz="15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spc="-15" dirty="0">
                <a:solidFill>
                  <a:srgbClr val="FFFFFF"/>
                </a:solidFill>
                <a:latin typeface="Arial"/>
                <a:cs typeface="Arial"/>
              </a:rPr>
              <a:t>followed</a:t>
            </a:r>
            <a:r>
              <a:rPr sz="15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spc="-15" dirty="0">
                <a:solidFill>
                  <a:srgbClr val="FFFFFF"/>
                </a:solidFill>
                <a:latin typeface="Arial"/>
                <a:cs typeface="Arial"/>
              </a:rPr>
              <a:t>for</a:t>
            </a:r>
            <a:r>
              <a:rPr sz="15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spc="65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r>
              <a:rPr sz="1500" b="1" spc="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spc="-50" dirty="0">
                <a:solidFill>
                  <a:srgbClr val="FFFFFF"/>
                </a:solidFill>
                <a:latin typeface="Arial"/>
                <a:cs typeface="Arial"/>
              </a:rPr>
              <a:t>years. </a:t>
            </a:r>
            <a:r>
              <a:rPr sz="1500" b="1" spc="-45" dirty="0">
                <a:solidFill>
                  <a:srgbClr val="FFFFFF"/>
                </a:solidFill>
                <a:latin typeface="Arial"/>
                <a:cs typeface="Arial"/>
              </a:rPr>
              <a:t> Presumed</a:t>
            </a:r>
            <a:r>
              <a:rPr sz="15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spc="-45" dirty="0">
                <a:solidFill>
                  <a:srgbClr val="FFFFFF"/>
                </a:solidFill>
                <a:latin typeface="Arial"/>
                <a:cs typeface="Arial"/>
              </a:rPr>
              <a:t>non-alcoholic</a:t>
            </a:r>
            <a:r>
              <a:rPr sz="1500" b="1" spc="3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spc="-25" dirty="0">
                <a:solidFill>
                  <a:srgbClr val="FFFFFF"/>
                </a:solidFill>
                <a:latin typeface="Arial"/>
                <a:cs typeface="Arial"/>
              </a:rPr>
              <a:t>steatohepatitis </a:t>
            </a:r>
            <a:r>
              <a:rPr sz="15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FFFFFF"/>
                </a:solidFill>
                <a:latin typeface="Arial"/>
                <a:cs typeface="Arial"/>
              </a:rPr>
              <a:t>was</a:t>
            </a:r>
            <a:r>
              <a:rPr sz="15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spc="-45" dirty="0">
                <a:solidFill>
                  <a:srgbClr val="FFFFFF"/>
                </a:solidFill>
                <a:latin typeface="Arial"/>
                <a:cs typeface="Arial"/>
              </a:rPr>
              <a:t>diagnosed</a:t>
            </a:r>
            <a:r>
              <a:rPr sz="15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spc="-35" dirty="0">
                <a:solidFill>
                  <a:srgbClr val="FFFFFF"/>
                </a:solidFill>
                <a:latin typeface="Arial"/>
                <a:cs typeface="Arial"/>
              </a:rPr>
              <a:t>by</a:t>
            </a:r>
            <a:r>
              <a:rPr sz="15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spc="-40" dirty="0">
                <a:solidFill>
                  <a:srgbClr val="FFFFFF"/>
                </a:solidFill>
                <a:latin typeface="Arial"/>
                <a:cs typeface="Arial"/>
              </a:rPr>
              <a:t>ultrasonography</a:t>
            </a:r>
            <a:r>
              <a:rPr sz="15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spc="-30" dirty="0">
                <a:solidFill>
                  <a:srgbClr val="FFFFFF"/>
                </a:solidFill>
                <a:latin typeface="Arial"/>
                <a:cs typeface="Arial"/>
              </a:rPr>
              <a:t>and </a:t>
            </a:r>
            <a:r>
              <a:rPr sz="15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spc="-30" dirty="0">
                <a:solidFill>
                  <a:srgbClr val="FFFFFF"/>
                </a:solidFill>
                <a:latin typeface="Arial"/>
                <a:cs typeface="Arial"/>
              </a:rPr>
              <a:t>elevated</a:t>
            </a:r>
            <a:r>
              <a:rPr sz="15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spc="-40" dirty="0">
                <a:solidFill>
                  <a:srgbClr val="FFFFFF"/>
                </a:solidFill>
                <a:latin typeface="Arial"/>
                <a:cs typeface="Arial"/>
              </a:rPr>
              <a:t>liver</a:t>
            </a:r>
            <a:r>
              <a:rPr sz="15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spc="-45" dirty="0">
                <a:solidFill>
                  <a:srgbClr val="FFFFFF"/>
                </a:solidFill>
                <a:latin typeface="Arial"/>
                <a:cs typeface="Arial"/>
              </a:rPr>
              <a:t>enzymes</a:t>
            </a:r>
            <a:endParaRPr sz="15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9458369" y="1502230"/>
            <a:ext cx="4443730" cy="8775700"/>
          </a:xfrm>
          <a:custGeom>
            <a:avLst/>
            <a:gdLst/>
            <a:ahLst/>
            <a:cxnLst/>
            <a:rect l="l" t="t" r="r" b="b"/>
            <a:pathLst>
              <a:path w="4443730" h="8775700">
                <a:moveTo>
                  <a:pt x="3980414" y="8775699"/>
                </a:moveTo>
                <a:lnTo>
                  <a:pt x="4430320" y="8775699"/>
                </a:lnTo>
                <a:lnTo>
                  <a:pt x="4422539" y="8750299"/>
                </a:lnTo>
                <a:lnTo>
                  <a:pt x="4416774" y="8712199"/>
                </a:lnTo>
                <a:lnTo>
                  <a:pt x="4414763" y="8661399"/>
                </a:lnTo>
                <a:lnTo>
                  <a:pt x="4414763" y="7721599"/>
                </a:lnTo>
                <a:lnTo>
                  <a:pt x="4270105" y="7721599"/>
                </a:lnTo>
                <a:lnTo>
                  <a:pt x="4222227" y="7708899"/>
                </a:lnTo>
                <a:lnTo>
                  <a:pt x="4127014" y="7708899"/>
                </a:lnTo>
                <a:lnTo>
                  <a:pt x="4079687" y="7696199"/>
                </a:lnTo>
                <a:lnTo>
                  <a:pt x="3985617" y="7696199"/>
                </a:lnTo>
                <a:lnTo>
                  <a:pt x="3938884" y="7683499"/>
                </a:lnTo>
                <a:lnTo>
                  <a:pt x="3892358" y="7683499"/>
                </a:lnTo>
                <a:lnTo>
                  <a:pt x="3799948" y="7658099"/>
                </a:lnTo>
                <a:lnTo>
                  <a:pt x="3754072" y="7658099"/>
                </a:lnTo>
                <a:lnTo>
                  <a:pt x="3265440" y="7518399"/>
                </a:lnTo>
                <a:lnTo>
                  <a:pt x="3222596" y="7492999"/>
                </a:lnTo>
                <a:lnTo>
                  <a:pt x="3137765" y="7467599"/>
                </a:lnTo>
                <a:lnTo>
                  <a:pt x="3095787" y="7442199"/>
                </a:lnTo>
                <a:lnTo>
                  <a:pt x="3054107" y="7429499"/>
                </a:lnTo>
                <a:lnTo>
                  <a:pt x="3012729" y="7404099"/>
                </a:lnTo>
                <a:lnTo>
                  <a:pt x="2971659" y="7391399"/>
                </a:lnTo>
                <a:lnTo>
                  <a:pt x="2890460" y="7340599"/>
                </a:lnTo>
                <a:lnTo>
                  <a:pt x="2850340" y="7327899"/>
                </a:lnTo>
                <a:lnTo>
                  <a:pt x="2771086" y="7277099"/>
                </a:lnTo>
                <a:lnTo>
                  <a:pt x="2731960" y="7264399"/>
                </a:lnTo>
                <a:lnTo>
                  <a:pt x="2654736" y="7213599"/>
                </a:lnTo>
                <a:lnTo>
                  <a:pt x="2541539" y="7137399"/>
                </a:lnTo>
                <a:lnTo>
                  <a:pt x="2467889" y="7086599"/>
                </a:lnTo>
                <a:lnTo>
                  <a:pt x="2395736" y="7035799"/>
                </a:lnTo>
                <a:lnTo>
                  <a:pt x="2360233" y="6997699"/>
                </a:lnTo>
                <a:lnTo>
                  <a:pt x="2325118" y="6972299"/>
                </a:lnTo>
                <a:lnTo>
                  <a:pt x="2256072" y="6921499"/>
                </a:lnTo>
                <a:lnTo>
                  <a:pt x="2222150" y="6883399"/>
                </a:lnTo>
                <a:lnTo>
                  <a:pt x="2155535" y="6832599"/>
                </a:lnTo>
                <a:lnTo>
                  <a:pt x="2122850" y="6794499"/>
                </a:lnTo>
                <a:lnTo>
                  <a:pt x="2090588" y="6769099"/>
                </a:lnTo>
                <a:lnTo>
                  <a:pt x="2058751" y="6730999"/>
                </a:lnTo>
                <a:lnTo>
                  <a:pt x="2027346" y="6705599"/>
                </a:lnTo>
                <a:lnTo>
                  <a:pt x="1996377" y="6667499"/>
                </a:lnTo>
                <a:lnTo>
                  <a:pt x="1965849" y="6629399"/>
                </a:lnTo>
                <a:lnTo>
                  <a:pt x="1935766" y="6603999"/>
                </a:lnTo>
                <a:lnTo>
                  <a:pt x="1906134" y="6565899"/>
                </a:lnTo>
                <a:lnTo>
                  <a:pt x="1876957" y="6527799"/>
                </a:lnTo>
                <a:lnTo>
                  <a:pt x="1848240" y="6502399"/>
                </a:lnTo>
                <a:lnTo>
                  <a:pt x="1819987" y="6464299"/>
                </a:lnTo>
                <a:lnTo>
                  <a:pt x="1792204" y="6426199"/>
                </a:lnTo>
                <a:lnTo>
                  <a:pt x="1764895" y="6388099"/>
                </a:lnTo>
                <a:lnTo>
                  <a:pt x="1738065" y="6349999"/>
                </a:lnTo>
                <a:lnTo>
                  <a:pt x="1711718" y="6311899"/>
                </a:lnTo>
                <a:lnTo>
                  <a:pt x="1685860" y="6286499"/>
                </a:lnTo>
                <a:lnTo>
                  <a:pt x="1660495" y="6248399"/>
                </a:lnTo>
                <a:lnTo>
                  <a:pt x="1635628" y="6210299"/>
                </a:lnTo>
                <a:lnTo>
                  <a:pt x="1611264" y="6172199"/>
                </a:lnTo>
                <a:lnTo>
                  <a:pt x="1587408" y="6134099"/>
                </a:lnTo>
                <a:lnTo>
                  <a:pt x="1564063" y="6095999"/>
                </a:lnTo>
                <a:lnTo>
                  <a:pt x="1541236" y="6045199"/>
                </a:lnTo>
                <a:lnTo>
                  <a:pt x="1518931" y="6007099"/>
                </a:lnTo>
                <a:lnTo>
                  <a:pt x="1497152" y="5968999"/>
                </a:lnTo>
                <a:lnTo>
                  <a:pt x="1475904" y="5930899"/>
                </a:lnTo>
                <a:lnTo>
                  <a:pt x="1455192" y="5892799"/>
                </a:lnTo>
                <a:lnTo>
                  <a:pt x="1435022" y="5854699"/>
                </a:lnTo>
                <a:lnTo>
                  <a:pt x="1415397" y="5803899"/>
                </a:lnTo>
                <a:lnTo>
                  <a:pt x="1396322" y="5765799"/>
                </a:lnTo>
                <a:lnTo>
                  <a:pt x="1377802" y="5727699"/>
                </a:lnTo>
                <a:lnTo>
                  <a:pt x="1359843" y="5689599"/>
                </a:lnTo>
                <a:lnTo>
                  <a:pt x="1342448" y="5638799"/>
                </a:lnTo>
                <a:lnTo>
                  <a:pt x="1325622" y="5600699"/>
                </a:lnTo>
                <a:lnTo>
                  <a:pt x="1309371" y="5562599"/>
                </a:lnTo>
                <a:lnTo>
                  <a:pt x="1293699" y="5511799"/>
                </a:lnTo>
                <a:lnTo>
                  <a:pt x="1278610" y="5473699"/>
                </a:lnTo>
                <a:lnTo>
                  <a:pt x="1264110" y="5422899"/>
                </a:lnTo>
                <a:lnTo>
                  <a:pt x="1250203" y="5384799"/>
                </a:lnTo>
                <a:lnTo>
                  <a:pt x="1236894" y="5333999"/>
                </a:lnTo>
                <a:lnTo>
                  <a:pt x="1224188" y="5295899"/>
                </a:lnTo>
                <a:lnTo>
                  <a:pt x="1212089" y="5245099"/>
                </a:lnTo>
                <a:lnTo>
                  <a:pt x="1200603" y="5206999"/>
                </a:lnTo>
                <a:lnTo>
                  <a:pt x="1189734" y="5156199"/>
                </a:lnTo>
                <a:lnTo>
                  <a:pt x="1179486" y="5118099"/>
                </a:lnTo>
                <a:lnTo>
                  <a:pt x="1169865" y="5067299"/>
                </a:lnTo>
                <a:lnTo>
                  <a:pt x="1160876" y="5016499"/>
                </a:lnTo>
                <a:lnTo>
                  <a:pt x="1152523" y="4978399"/>
                </a:lnTo>
                <a:lnTo>
                  <a:pt x="1144810" y="4927599"/>
                </a:lnTo>
                <a:lnTo>
                  <a:pt x="1137744" y="4889499"/>
                </a:lnTo>
                <a:lnTo>
                  <a:pt x="1131327" y="4838699"/>
                </a:lnTo>
                <a:lnTo>
                  <a:pt x="1125566" y="4787899"/>
                </a:lnTo>
                <a:lnTo>
                  <a:pt x="1120465" y="4737099"/>
                </a:lnTo>
                <a:lnTo>
                  <a:pt x="1116028" y="4698999"/>
                </a:lnTo>
                <a:lnTo>
                  <a:pt x="1112261" y="4648199"/>
                </a:lnTo>
                <a:lnTo>
                  <a:pt x="1109168" y="4597399"/>
                </a:lnTo>
                <a:lnTo>
                  <a:pt x="1106755" y="4546599"/>
                </a:lnTo>
                <a:lnTo>
                  <a:pt x="1105025" y="4508499"/>
                </a:lnTo>
                <a:lnTo>
                  <a:pt x="1103983" y="4457699"/>
                </a:lnTo>
                <a:lnTo>
                  <a:pt x="1103635" y="4406899"/>
                </a:lnTo>
                <a:lnTo>
                  <a:pt x="1103983" y="4356099"/>
                </a:lnTo>
                <a:lnTo>
                  <a:pt x="1105025" y="4305299"/>
                </a:lnTo>
                <a:lnTo>
                  <a:pt x="1106755" y="4267199"/>
                </a:lnTo>
                <a:lnTo>
                  <a:pt x="1109168" y="4216399"/>
                </a:lnTo>
                <a:lnTo>
                  <a:pt x="1112261" y="4165599"/>
                </a:lnTo>
                <a:lnTo>
                  <a:pt x="1116028" y="4114799"/>
                </a:lnTo>
                <a:lnTo>
                  <a:pt x="1120465" y="4076699"/>
                </a:lnTo>
                <a:lnTo>
                  <a:pt x="1125566" y="4025899"/>
                </a:lnTo>
                <a:lnTo>
                  <a:pt x="1131327" y="3975099"/>
                </a:lnTo>
                <a:lnTo>
                  <a:pt x="1137744" y="3936999"/>
                </a:lnTo>
                <a:lnTo>
                  <a:pt x="1144810" y="3886199"/>
                </a:lnTo>
                <a:lnTo>
                  <a:pt x="1152523" y="3835399"/>
                </a:lnTo>
                <a:lnTo>
                  <a:pt x="1160876" y="3797299"/>
                </a:lnTo>
                <a:lnTo>
                  <a:pt x="1169865" y="3746499"/>
                </a:lnTo>
                <a:lnTo>
                  <a:pt x="1179486" y="3695699"/>
                </a:lnTo>
                <a:lnTo>
                  <a:pt x="1189734" y="3657599"/>
                </a:lnTo>
                <a:lnTo>
                  <a:pt x="1200603" y="3606799"/>
                </a:lnTo>
                <a:lnTo>
                  <a:pt x="1212089" y="3568699"/>
                </a:lnTo>
                <a:lnTo>
                  <a:pt x="1224188" y="3517899"/>
                </a:lnTo>
                <a:lnTo>
                  <a:pt x="1236894" y="3479799"/>
                </a:lnTo>
                <a:lnTo>
                  <a:pt x="1250203" y="3428999"/>
                </a:lnTo>
                <a:lnTo>
                  <a:pt x="1264110" y="3390899"/>
                </a:lnTo>
                <a:lnTo>
                  <a:pt x="1278610" y="3340099"/>
                </a:lnTo>
                <a:lnTo>
                  <a:pt x="1293699" y="3301999"/>
                </a:lnTo>
                <a:lnTo>
                  <a:pt x="1309371" y="3263899"/>
                </a:lnTo>
                <a:lnTo>
                  <a:pt x="1325622" y="3213099"/>
                </a:lnTo>
                <a:lnTo>
                  <a:pt x="1342448" y="3174999"/>
                </a:lnTo>
                <a:lnTo>
                  <a:pt x="1359843" y="3136899"/>
                </a:lnTo>
                <a:lnTo>
                  <a:pt x="1377802" y="3086099"/>
                </a:lnTo>
                <a:lnTo>
                  <a:pt x="1396322" y="3047999"/>
                </a:lnTo>
                <a:lnTo>
                  <a:pt x="1415397" y="3009899"/>
                </a:lnTo>
                <a:lnTo>
                  <a:pt x="1435022" y="2959099"/>
                </a:lnTo>
                <a:lnTo>
                  <a:pt x="1455192" y="2920999"/>
                </a:lnTo>
                <a:lnTo>
                  <a:pt x="1475904" y="2882899"/>
                </a:lnTo>
                <a:lnTo>
                  <a:pt x="1497152" y="2844799"/>
                </a:lnTo>
                <a:lnTo>
                  <a:pt x="1518931" y="2806699"/>
                </a:lnTo>
                <a:lnTo>
                  <a:pt x="1541236" y="2768599"/>
                </a:lnTo>
                <a:lnTo>
                  <a:pt x="1564063" y="2730499"/>
                </a:lnTo>
                <a:lnTo>
                  <a:pt x="1587408" y="2692399"/>
                </a:lnTo>
                <a:lnTo>
                  <a:pt x="1611264" y="2641599"/>
                </a:lnTo>
                <a:lnTo>
                  <a:pt x="1635628" y="2603499"/>
                </a:lnTo>
                <a:lnTo>
                  <a:pt x="1660495" y="2578099"/>
                </a:lnTo>
                <a:lnTo>
                  <a:pt x="1685860" y="2539999"/>
                </a:lnTo>
                <a:lnTo>
                  <a:pt x="1711718" y="2501899"/>
                </a:lnTo>
                <a:lnTo>
                  <a:pt x="1738065" y="2463799"/>
                </a:lnTo>
                <a:lnTo>
                  <a:pt x="1764895" y="2425699"/>
                </a:lnTo>
                <a:lnTo>
                  <a:pt x="1792204" y="2387599"/>
                </a:lnTo>
                <a:lnTo>
                  <a:pt x="1819987" y="2349499"/>
                </a:lnTo>
                <a:lnTo>
                  <a:pt x="1848240" y="2324099"/>
                </a:lnTo>
                <a:lnTo>
                  <a:pt x="1876957" y="2285999"/>
                </a:lnTo>
                <a:lnTo>
                  <a:pt x="1906134" y="2247899"/>
                </a:lnTo>
                <a:lnTo>
                  <a:pt x="1935766" y="2209799"/>
                </a:lnTo>
                <a:lnTo>
                  <a:pt x="1965849" y="2184399"/>
                </a:lnTo>
                <a:lnTo>
                  <a:pt x="1996377" y="2146299"/>
                </a:lnTo>
                <a:lnTo>
                  <a:pt x="2027346" y="2120899"/>
                </a:lnTo>
                <a:lnTo>
                  <a:pt x="2058751" y="2082799"/>
                </a:lnTo>
                <a:lnTo>
                  <a:pt x="2090588" y="2057399"/>
                </a:lnTo>
                <a:lnTo>
                  <a:pt x="2122850" y="2019299"/>
                </a:lnTo>
                <a:lnTo>
                  <a:pt x="2155535" y="1993899"/>
                </a:lnTo>
                <a:lnTo>
                  <a:pt x="2188637" y="1955799"/>
                </a:lnTo>
                <a:lnTo>
                  <a:pt x="2256072" y="1904999"/>
                </a:lnTo>
                <a:lnTo>
                  <a:pt x="2290396" y="1866899"/>
                </a:lnTo>
                <a:lnTo>
                  <a:pt x="2325118" y="1841499"/>
                </a:lnTo>
                <a:lnTo>
                  <a:pt x="2395736" y="1790699"/>
                </a:lnTo>
                <a:lnTo>
                  <a:pt x="2431623" y="1752599"/>
                </a:lnTo>
                <a:lnTo>
                  <a:pt x="2504530" y="1701799"/>
                </a:lnTo>
                <a:lnTo>
                  <a:pt x="2578913" y="1650999"/>
                </a:lnTo>
                <a:lnTo>
                  <a:pt x="2693175" y="1574799"/>
                </a:lnTo>
                <a:lnTo>
                  <a:pt x="2731960" y="1562099"/>
                </a:lnTo>
                <a:lnTo>
                  <a:pt x="2850340" y="1485899"/>
                </a:lnTo>
                <a:lnTo>
                  <a:pt x="2890460" y="1473199"/>
                </a:lnTo>
                <a:lnTo>
                  <a:pt x="2971659" y="1422399"/>
                </a:lnTo>
                <a:lnTo>
                  <a:pt x="3012729" y="1409699"/>
                </a:lnTo>
                <a:lnTo>
                  <a:pt x="3054107" y="1384299"/>
                </a:lnTo>
                <a:lnTo>
                  <a:pt x="3137765" y="1358899"/>
                </a:lnTo>
                <a:lnTo>
                  <a:pt x="3180037" y="1333499"/>
                </a:lnTo>
                <a:lnTo>
                  <a:pt x="3265440" y="1308099"/>
                </a:lnTo>
                <a:lnTo>
                  <a:pt x="3308562" y="1282699"/>
                </a:lnTo>
                <a:lnTo>
                  <a:pt x="3708424" y="1168399"/>
                </a:lnTo>
                <a:lnTo>
                  <a:pt x="3754072" y="1168399"/>
                </a:lnTo>
                <a:lnTo>
                  <a:pt x="3846044" y="1142999"/>
                </a:lnTo>
                <a:lnTo>
                  <a:pt x="3892358" y="1142999"/>
                </a:lnTo>
                <a:lnTo>
                  <a:pt x="3938884" y="1130299"/>
                </a:lnTo>
                <a:lnTo>
                  <a:pt x="3985617" y="1130299"/>
                </a:lnTo>
                <a:lnTo>
                  <a:pt x="4032553" y="1117599"/>
                </a:lnTo>
                <a:lnTo>
                  <a:pt x="4079687" y="1117599"/>
                </a:lnTo>
                <a:lnTo>
                  <a:pt x="4127014" y="1104899"/>
                </a:lnTo>
                <a:lnTo>
                  <a:pt x="4270105" y="1104899"/>
                </a:lnTo>
                <a:lnTo>
                  <a:pt x="4318157" y="1092199"/>
                </a:lnTo>
                <a:lnTo>
                  <a:pt x="4414763" y="1092199"/>
                </a:lnTo>
                <a:lnTo>
                  <a:pt x="4414763" y="152399"/>
                </a:lnTo>
                <a:lnTo>
                  <a:pt x="4416861" y="114299"/>
                </a:lnTo>
                <a:lnTo>
                  <a:pt x="4422770" y="76199"/>
                </a:lnTo>
                <a:lnTo>
                  <a:pt x="4431912" y="25399"/>
                </a:lnTo>
                <a:lnTo>
                  <a:pt x="4443711" y="0"/>
                </a:lnTo>
                <a:lnTo>
                  <a:pt x="4087493" y="0"/>
                </a:lnTo>
                <a:lnTo>
                  <a:pt x="4037211" y="12699"/>
                </a:lnTo>
                <a:lnTo>
                  <a:pt x="4009764" y="12699"/>
                </a:lnTo>
                <a:lnTo>
                  <a:pt x="3984858" y="38099"/>
                </a:lnTo>
                <a:lnTo>
                  <a:pt x="3964110" y="50799"/>
                </a:lnTo>
                <a:lnTo>
                  <a:pt x="3949135" y="76199"/>
                </a:lnTo>
                <a:lnTo>
                  <a:pt x="3736647" y="609599"/>
                </a:lnTo>
                <a:lnTo>
                  <a:pt x="3717813" y="647699"/>
                </a:lnTo>
                <a:lnTo>
                  <a:pt x="3691762" y="673099"/>
                </a:lnTo>
                <a:lnTo>
                  <a:pt x="3659822" y="698499"/>
                </a:lnTo>
                <a:lnTo>
                  <a:pt x="3623320" y="711199"/>
                </a:lnTo>
                <a:lnTo>
                  <a:pt x="3523435" y="736599"/>
                </a:lnTo>
                <a:lnTo>
                  <a:pt x="3473828" y="736599"/>
                </a:lnTo>
                <a:lnTo>
                  <a:pt x="3424450" y="761999"/>
                </a:lnTo>
                <a:lnTo>
                  <a:pt x="3181097" y="825499"/>
                </a:lnTo>
                <a:lnTo>
                  <a:pt x="3133158" y="850899"/>
                </a:lnTo>
                <a:lnTo>
                  <a:pt x="3085470" y="863599"/>
                </a:lnTo>
                <a:lnTo>
                  <a:pt x="3038038" y="888999"/>
                </a:lnTo>
                <a:lnTo>
                  <a:pt x="2990865" y="901699"/>
                </a:lnTo>
                <a:lnTo>
                  <a:pt x="2943953" y="927099"/>
                </a:lnTo>
                <a:lnTo>
                  <a:pt x="2897307" y="939799"/>
                </a:lnTo>
                <a:lnTo>
                  <a:pt x="2804824" y="990599"/>
                </a:lnTo>
                <a:lnTo>
                  <a:pt x="2758994" y="1003299"/>
                </a:lnTo>
                <a:lnTo>
                  <a:pt x="2534092" y="1130299"/>
                </a:lnTo>
                <a:lnTo>
                  <a:pt x="2359474" y="1231899"/>
                </a:lnTo>
                <a:lnTo>
                  <a:pt x="2324511" y="1244599"/>
                </a:lnTo>
                <a:lnTo>
                  <a:pt x="2287181" y="1257299"/>
                </a:lnTo>
                <a:lnTo>
                  <a:pt x="1326669" y="1257299"/>
                </a:lnTo>
                <a:lnTo>
                  <a:pt x="1219859" y="1371599"/>
                </a:lnTo>
                <a:lnTo>
                  <a:pt x="1111324" y="1485899"/>
                </a:lnTo>
                <a:lnTo>
                  <a:pt x="1037733" y="1562099"/>
                </a:lnTo>
                <a:lnTo>
                  <a:pt x="1023788" y="1587499"/>
                </a:lnTo>
                <a:lnTo>
                  <a:pt x="1017177" y="1612899"/>
                </a:lnTo>
                <a:lnTo>
                  <a:pt x="1018072" y="1650999"/>
                </a:lnTo>
                <a:lnTo>
                  <a:pt x="1026646" y="1676399"/>
                </a:lnTo>
                <a:lnTo>
                  <a:pt x="1252069" y="2209799"/>
                </a:lnTo>
                <a:lnTo>
                  <a:pt x="1262953" y="2247899"/>
                </a:lnTo>
                <a:lnTo>
                  <a:pt x="1264310" y="2285999"/>
                </a:lnTo>
                <a:lnTo>
                  <a:pt x="1256313" y="2324099"/>
                </a:lnTo>
                <a:lnTo>
                  <a:pt x="1239135" y="2349499"/>
                </a:lnTo>
                <a:lnTo>
                  <a:pt x="1211521" y="2400299"/>
                </a:lnTo>
                <a:lnTo>
                  <a:pt x="1184521" y="2438399"/>
                </a:lnTo>
                <a:lnTo>
                  <a:pt x="1158139" y="2489199"/>
                </a:lnTo>
                <a:lnTo>
                  <a:pt x="1132375" y="2527299"/>
                </a:lnTo>
                <a:lnTo>
                  <a:pt x="1107231" y="2565399"/>
                </a:lnTo>
                <a:lnTo>
                  <a:pt x="1082709" y="2616199"/>
                </a:lnTo>
                <a:lnTo>
                  <a:pt x="1058811" y="2666999"/>
                </a:lnTo>
                <a:lnTo>
                  <a:pt x="1035537" y="2705099"/>
                </a:lnTo>
                <a:lnTo>
                  <a:pt x="1012891" y="2755899"/>
                </a:lnTo>
                <a:lnTo>
                  <a:pt x="990873" y="2793999"/>
                </a:lnTo>
                <a:lnTo>
                  <a:pt x="969485" y="2844799"/>
                </a:lnTo>
                <a:lnTo>
                  <a:pt x="948730" y="2895599"/>
                </a:lnTo>
                <a:lnTo>
                  <a:pt x="928608" y="2933699"/>
                </a:lnTo>
                <a:lnTo>
                  <a:pt x="909121" y="2984499"/>
                </a:lnTo>
                <a:lnTo>
                  <a:pt x="890272" y="3035299"/>
                </a:lnTo>
                <a:lnTo>
                  <a:pt x="872061" y="3073399"/>
                </a:lnTo>
                <a:lnTo>
                  <a:pt x="854490" y="3124199"/>
                </a:lnTo>
                <a:lnTo>
                  <a:pt x="837562" y="3174999"/>
                </a:lnTo>
                <a:lnTo>
                  <a:pt x="821278" y="3225799"/>
                </a:lnTo>
                <a:lnTo>
                  <a:pt x="805638" y="3276599"/>
                </a:lnTo>
                <a:lnTo>
                  <a:pt x="790647" y="3314699"/>
                </a:lnTo>
                <a:lnTo>
                  <a:pt x="776303" y="3365499"/>
                </a:lnTo>
                <a:lnTo>
                  <a:pt x="762611" y="3416299"/>
                </a:lnTo>
                <a:lnTo>
                  <a:pt x="749571" y="3467099"/>
                </a:lnTo>
                <a:lnTo>
                  <a:pt x="737184" y="3517899"/>
                </a:lnTo>
                <a:lnTo>
                  <a:pt x="725454" y="3568699"/>
                </a:lnTo>
                <a:lnTo>
                  <a:pt x="714380" y="3619499"/>
                </a:lnTo>
                <a:lnTo>
                  <a:pt x="701533" y="3657599"/>
                </a:lnTo>
                <a:lnTo>
                  <a:pt x="680428" y="3682999"/>
                </a:lnTo>
                <a:lnTo>
                  <a:pt x="652279" y="3708399"/>
                </a:lnTo>
                <a:lnTo>
                  <a:pt x="618298" y="3733799"/>
                </a:lnTo>
                <a:lnTo>
                  <a:pt x="86769" y="3936999"/>
                </a:lnTo>
                <a:lnTo>
                  <a:pt x="60294" y="3962399"/>
                </a:lnTo>
                <a:lnTo>
                  <a:pt x="23975" y="4000499"/>
                </a:lnTo>
                <a:lnTo>
                  <a:pt x="12416" y="4076699"/>
                </a:lnTo>
                <a:lnTo>
                  <a:pt x="8869" y="4127499"/>
                </a:lnTo>
                <a:lnTo>
                  <a:pt x="5912" y="4178299"/>
                </a:lnTo>
                <a:lnTo>
                  <a:pt x="1773" y="4267199"/>
                </a:lnTo>
                <a:lnTo>
                  <a:pt x="591" y="4317999"/>
                </a:lnTo>
                <a:lnTo>
                  <a:pt x="0" y="4368799"/>
                </a:lnTo>
                <a:lnTo>
                  <a:pt x="0" y="4419599"/>
                </a:lnTo>
                <a:lnTo>
                  <a:pt x="591" y="4470399"/>
                </a:lnTo>
                <a:lnTo>
                  <a:pt x="1773" y="4533899"/>
                </a:lnTo>
                <a:lnTo>
                  <a:pt x="3547" y="4584699"/>
                </a:lnTo>
                <a:lnTo>
                  <a:pt x="5912" y="4635499"/>
                </a:lnTo>
                <a:lnTo>
                  <a:pt x="8869" y="4686299"/>
                </a:lnTo>
                <a:lnTo>
                  <a:pt x="12416" y="4737099"/>
                </a:lnTo>
                <a:lnTo>
                  <a:pt x="16555" y="4787899"/>
                </a:lnTo>
                <a:lnTo>
                  <a:pt x="39036" y="4838699"/>
                </a:lnTo>
                <a:lnTo>
                  <a:pt x="87385" y="4876799"/>
                </a:lnTo>
                <a:lnTo>
                  <a:pt x="618298" y="5079999"/>
                </a:lnTo>
                <a:lnTo>
                  <a:pt x="652279" y="5105399"/>
                </a:lnTo>
                <a:lnTo>
                  <a:pt x="680428" y="5130799"/>
                </a:lnTo>
                <a:lnTo>
                  <a:pt x="701533" y="5168899"/>
                </a:lnTo>
                <a:lnTo>
                  <a:pt x="714380" y="5194299"/>
                </a:lnTo>
                <a:lnTo>
                  <a:pt x="725454" y="5245099"/>
                </a:lnTo>
                <a:lnTo>
                  <a:pt x="737184" y="5295899"/>
                </a:lnTo>
                <a:lnTo>
                  <a:pt x="749571" y="5346699"/>
                </a:lnTo>
                <a:lnTo>
                  <a:pt x="762611" y="5397499"/>
                </a:lnTo>
                <a:lnTo>
                  <a:pt x="776303" y="5448299"/>
                </a:lnTo>
                <a:lnTo>
                  <a:pt x="790647" y="5499099"/>
                </a:lnTo>
                <a:lnTo>
                  <a:pt x="805638" y="5549899"/>
                </a:lnTo>
                <a:lnTo>
                  <a:pt x="821278" y="5587999"/>
                </a:lnTo>
                <a:lnTo>
                  <a:pt x="837562" y="5638799"/>
                </a:lnTo>
                <a:lnTo>
                  <a:pt x="854490" y="5689599"/>
                </a:lnTo>
                <a:lnTo>
                  <a:pt x="872061" y="5740399"/>
                </a:lnTo>
                <a:lnTo>
                  <a:pt x="890272" y="5778499"/>
                </a:lnTo>
                <a:lnTo>
                  <a:pt x="909121" y="5829299"/>
                </a:lnTo>
                <a:lnTo>
                  <a:pt x="928608" y="5880099"/>
                </a:lnTo>
                <a:lnTo>
                  <a:pt x="948730" y="5930899"/>
                </a:lnTo>
                <a:lnTo>
                  <a:pt x="969485" y="5968999"/>
                </a:lnTo>
                <a:lnTo>
                  <a:pt x="990873" y="6019799"/>
                </a:lnTo>
                <a:lnTo>
                  <a:pt x="1012891" y="6057899"/>
                </a:lnTo>
                <a:lnTo>
                  <a:pt x="1035537" y="6108699"/>
                </a:lnTo>
                <a:lnTo>
                  <a:pt x="1058811" y="6159499"/>
                </a:lnTo>
                <a:lnTo>
                  <a:pt x="1082709" y="6197599"/>
                </a:lnTo>
                <a:lnTo>
                  <a:pt x="1107231" y="6248399"/>
                </a:lnTo>
                <a:lnTo>
                  <a:pt x="1132375" y="6286499"/>
                </a:lnTo>
                <a:lnTo>
                  <a:pt x="1158139" y="6337299"/>
                </a:lnTo>
                <a:lnTo>
                  <a:pt x="1184521" y="6375399"/>
                </a:lnTo>
                <a:lnTo>
                  <a:pt x="1211521" y="6426199"/>
                </a:lnTo>
                <a:lnTo>
                  <a:pt x="1239135" y="6464299"/>
                </a:lnTo>
                <a:lnTo>
                  <a:pt x="1256313" y="6502399"/>
                </a:lnTo>
                <a:lnTo>
                  <a:pt x="1264310" y="6540499"/>
                </a:lnTo>
                <a:lnTo>
                  <a:pt x="1262953" y="6578599"/>
                </a:lnTo>
                <a:lnTo>
                  <a:pt x="1252069" y="6616699"/>
                </a:lnTo>
                <a:lnTo>
                  <a:pt x="1026646" y="7137399"/>
                </a:lnTo>
                <a:lnTo>
                  <a:pt x="1018100" y="7162799"/>
                </a:lnTo>
                <a:lnTo>
                  <a:pt x="1017408" y="7200899"/>
                </a:lnTo>
                <a:lnTo>
                  <a:pt x="1039580" y="7251699"/>
                </a:lnTo>
                <a:lnTo>
                  <a:pt x="1069163" y="7289799"/>
                </a:lnTo>
                <a:lnTo>
                  <a:pt x="1099534" y="7315199"/>
                </a:lnTo>
                <a:lnTo>
                  <a:pt x="1130710" y="7353299"/>
                </a:lnTo>
                <a:lnTo>
                  <a:pt x="1162707" y="7391399"/>
                </a:lnTo>
                <a:lnTo>
                  <a:pt x="1195542" y="7429499"/>
                </a:lnTo>
                <a:lnTo>
                  <a:pt x="1229231" y="7467599"/>
                </a:lnTo>
                <a:lnTo>
                  <a:pt x="1263790" y="7492999"/>
                </a:lnTo>
                <a:lnTo>
                  <a:pt x="1299237" y="7531099"/>
                </a:lnTo>
                <a:lnTo>
                  <a:pt x="1323470" y="7556499"/>
                </a:lnTo>
                <a:lnTo>
                  <a:pt x="2287181" y="7556499"/>
                </a:lnTo>
                <a:lnTo>
                  <a:pt x="2324511" y="7569199"/>
                </a:lnTo>
                <a:lnTo>
                  <a:pt x="2359474" y="7581899"/>
                </a:lnTo>
                <a:lnTo>
                  <a:pt x="2578216" y="7708899"/>
                </a:lnTo>
                <a:lnTo>
                  <a:pt x="2804393" y="7835899"/>
                </a:lnTo>
                <a:lnTo>
                  <a:pt x="2850483" y="7848599"/>
                </a:lnTo>
                <a:lnTo>
                  <a:pt x="2943492" y="7899399"/>
                </a:lnTo>
                <a:lnTo>
                  <a:pt x="2990404" y="7912099"/>
                </a:lnTo>
                <a:lnTo>
                  <a:pt x="3037582" y="7937499"/>
                </a:lnTo>
                <a:lnTo>
                  <a:pt x="3132727" y="7962899"/>
                </a:lnTo>
                <a:lnTo>
                  <a:pt x="3180686" y="7988299"/>
                </a:lnTo>
                <a:lnTo>
                  <a:pt x="3326071" y="8026399"/>
                </a:lnTo>
                <a:lnTo>
                  <a:pt x="3375024" y="8051799"/>
                </a:lnTo>
                <a:lnTo>
                  <a:pt x="3573201" y="8102599"/>
                </a:lnTo>
                <a:lnTo>
                  <a:pt x="3623320" y="8102599"/>
                </a:lnTo>
                <a:lnTo>
                  <a:pt x="3659822" y="8115299"/>
                </a:lnTo>
                <a:lnTo>
                  <a:pt x="3691762" y="8140699"/>
                </a:lnTo>
                <a:lnTo>
                  <a:pt x="3717813" y="8166099"/>
                </a:lnTo>
                <a:lnTo>
                  <a:pt x="3736647" y="8204199"/>
                </a:lnTo>
                <a:lnTo>
                  <a:pt x="3949751" y="8737599"/>
                </a:lnTo>
                <a:lnTo>
                  <a:pt x="3964466" y="8762999"/>
                </a:lnTo>
                <a:lnTo>
                  <a:pt x="3980414" y="8775699"/>
                </a:lnTo>
                <a:close/>
              </a:path>
              <a:path w="4443730" h="8775700">
                <a:moveTo>
                  <a:pt x="1326669" y="1257299"/>
                </a:moveTo>
                <a:lnTo>
                  <a:pt x="2249043" y="1257299"/>
                </a:lnTo>
                <a:lnTo>
                  <a:pt x="2211656" y="1244599"/>
                </a:lnTo>
                <a:lnTo>
                  <a:pt x="1683205" y="1015999"/>
                </a:lnTo>
                <a:lnTo>
                  <a:pt x="1596420" y="1015999"/>
                </a:lnTo>
                <a:lnTo>
                  <a:pt x="1572342" y="1028699"/>
                </a:lnTo>
                <a:lnTo>
                  <a:pt x="1537363" y="1066799"/>
                </a:lnTo>
                <a:lnTo>
                  <a:pt x="1467371" y="1117599"/>
                </a:lnTo>
                <a:lnTo>
                  <a:pt x="1397195" y="1193799"/>
                </a:lnTo>
                <a:lnTo>
                  <a:pt x="1361987" y="1219199"/>
                </a:lnTo>
                <a:lnTo>
                  <a:pt x="1326669" y="1257299"/>
                </a:lnTo>
                <a:close/>
              </a:path>
              <a:path w="4443730" h="8775700">
                <a:moveTo>
                  <a:pt x="1624309" y="7810499"/>
                </a:moveTo>
                <a:lnTo>
                  <a:pt x="1653863" y="7810499"/>
                </a:lnTo>
                <a:lnTo>
                  <a:pt x="2211656" y="7569199"/>
                </a:lnTo>
                <a:lnTo>
                  <a:pt x="2249043" y="7556499"/>
                </a:lnTo>
                <a:lnTo>
                  <a:pt x="1323470" y="7556499"/>
                </a:lnTo>
                <a:lnTo>
                  <a:pt x="1335586" y="7569199"/>
                </a:lnTo>
                <a:lnTo>
                  <a:pt x="1372856" y="7607299"/>
                </a:lnTo>
                <a:lnTo>
                  <a:pt x="1411061" y="7645399"/>
                </a:lnTo>
                <a:lnTo>
                  <a:pt x="1450219" y="7670799"/>
                </a:lnTo>
                <a:lnTo>
                  <a:pt x="1490346" y="7708899"/>
                </a:lnTo>
                <a:lnTo>
                  <a:pt x="1531459" y="7746999"/>
                </a:lnTo>
                <a:lnTo>
                  <a:pt x="1573574" y="7785099"/>
                </a:lnTo>
                <a:lnTo>
                  <a:pt x="1596949" y="7797799"/>
                </a:lnTo>
                <a:lnTo>
                  <a:pt x="1624309" y="7810499"/>
                </a:lnTo>
                <a:close/>
              </a:path>
            </a:pathLst>
          </a:custGeom>
          <a:solidFill>
            <a:srgbClr val="04050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4188478" y="5128088"/>
            <a:ext cx="4095750" cy="1577340"/>
          </a:xfrm>
          <a:custGeom>
            <a:avLst/>
            <a:gdLst/>
            <a:ahLst/>
            <a:cxnLst/>
            <a:rect l="l" t="t" r="r" b="b"/>
            <a:pathLst>
              <a:path w="4095750" h="1577340">
                <a:moveTo>
                  <a:pt x="157672" y="1576727"/>
                </a:moveTo>
                <a:lnTo>
                  <a:pt x="3941818" y="1576727"/>
                </a:lnTo>
                <a:lnTo>
                  <a:pt x="3991564" y="1568666"/>
                </a:lnTo>
                <a:lnTo>
                  <a:pt x="4034836" y="1546237"/>
                </a:lnTo>
                <a:lnTo>
                  <a:pt x="4069001" y="1512071"/>
                </a:lnTo>
                <a:lnTo>
                  <a:pt x="4091430" y="1468800"/>
                </a:lnTo>
                <a:lnTo>
                  <a:pt x="4095323" y="1444777"/>
                </a:lnTo>
                <a:lnTo>
                  <a:pt x="4095323" y="131949"/>
                </a:lnTo>
                <a:lnTo>
                  <a:pt x="4069001" y="64655"/>
                </a:lnTo>
                <a:lnTo>
                  <a:pt x="4034836" y="30489"/>
                </a:lnTo>
                <a:lnTo>
                  <a:pt x="3991564" y="8061"/>
                </a:lnTo>
                <a:lnTo>
                  <a:pt x="3941818" y="0"/>
                </a:lnTo>
                <a:lnTo>
                  <a:pt x="157672" y="0"/>
                </a:lnTo>
                <a:lnTo>
                  <a:pt x="107927" y="8061"/>
                </a:lnTo>
                <a:lnTo>
                  <a:pt x="64655" y="30489"/>
                </a:lnTo>
                <a:lnTo>
                  <a:pt x="30489" y="64655"/>
                </a:lnTo>
                <a:lnTo>
                  <a:pt x="8061" y="107927"/>
                </a:lnTo>
                <a:lnTo>
                  <a:pt x="0" y="157672"/>
                </a:lnTo>
                <a:lnTo>
                  <a:pt x="0" y="1419054"/>
                </a:lnTo>
                <a:lnTo>
                  <a:pt x="8061" y="1468800"/>
                </a:lnTo>
                <a:lnTo>
                  <a:pt x="30489" y="1512071"/>
                </a:lnTo>
                <a:lnTo>
                  <a:pt x="64655" y="1546237"/>
                </a:lnTo>
                <a:lnTo>
                  <a:pt x="107927" y="1568666"/>
                </a:lnTo>
                <a:lnTo>
                  <a:pt x="157672" y="1576727"/>
                </a:lnTo>
                <a:close/>
              </a:path>
            </a:pathLst>
          </a:custGeom>
          <a:solidFill>
            <a:srgbClr val="04050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4188478" y="8754561"/>
            <a:ext cx="4095750" cy="1532890"/>
          </a:xfrm>
          <a:custGeom>
            <a:avLst/>
            <a:gdLst/>
            <a:ahLst/>
            <a:cxnLst/>
            <a:rect l="l" t="t" r="r" b="b"/>
            <a:pathLst>
              <a:path w="4095750" h="1532890">
                <a:moveTo>
                  <a:pt x="50854" y="1532436"/>
                </a:moveTo>
                <a:lnTo>
                  <a:pt x="4048636" y="1532436"/>
                </a:lnTo>
                <a:lnTo>
                  <a:pt x="4069001" y="1512071"/>
                </a:lnTo>
                <a:lnTo>
                  <a:pt x="4091430" y="1468800"/>
                </a:lnTo>
                <a:lnTo>
                  <a:pt x="4095323" y="1444777"/>
                </a:lnTo>
                <a:lnTo>
                  <a:pt x="4095323" y="131949"/>
                </a:lnTo>
                <a:lnTo>
                  <a:pt x="4069001" y="64655"/>
                </a:lnTo>
                <a:lnTo>
                  <a:pt x="4034836" y="30489"/>
                </a:lnTo>
                <a:lnTo>
                  <a:pt x="3991564" y="8061"/>
                </a:lnTo>
                <a:lnTo>
                  <a:pt x="3941818" y="0"/>
                </a:lnTo>
                <a:lnTo>
                  <a:pt x="157672" y="0"/>
                </a:lnTo>
                <a:lnTo>
                  <a:pt x="107927" y="8061"/>
                </a:lnTo>
                <a:lnTo>
                  <a:pt x="64655" y="30489"/>
                </a:lnTo>
                <a:lnTo>
                  <a:pt x="30489" y="64655"/>
                </a:lnTo>
                <a:lnTo>
                  <a:pt x="8061" y="107927"/>
                </a:lnTo>
                <a:lnTo>
                  <a:pt x="0" y="157672"/>
                </a:lnTo>
                <a:lnTo>
                  <a:pt x="0" y="1419054"/>
                </a:lnTo>
                <a:lnTo>
                  <a:pt x="8061" y="1468800"/>
                </a:lnTo>
                <a:lnTo>
                  <a:pt x="30489" y="1512071"/>
                </a:lnTo>
                <a:lnTo>
                  <a:pt x="50854" y="1532436"/>
                </a:lnTo>
                <a:close/>
              </a:path>
            </a:pathLst>
          </a:custGeom>
          <a:solidFill>
            <a:srgbClr val="04050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4188478" y="1501614"/>
            <a:ext cx="4095750" cy="1577340"/>
          </a:xfrm>
          <a:custGeom>
            <a:avLst/>
            <a:gdLst/>
            <a:ahLst/>
            <a:cxnLst/>
            <a:rect l="l" t="t" r="r" b="b"/>
            <a:pathLst>
              <a:path w="4095750" h="1577339">
                <a:moveTo>
                  <a:pt x="157672" y="1576727"/>
                </a:moveTo>
                <a:lnTo>
                  <a:pt x="3941818" y="1576727"/>
                </a:lnTo>
                <a:lnTo>
                  <a:pt x="3991564" y="1568666"/>
                </a:lnTo>
                <a:lnTo>
                  <a:pt x="4034836" y="1546237"/>
                </a:lnTo>
                <a:lnTo>
                  <a:pt x="4069001" y="1512071"/>
                </a:lnTo>
                <a:lnTo>
                  <a:pt x="4091430" y="1468800"/>
                </a:lnTo>
                <a:lnTo>
                  <a:pt x="4095323" y="1444777"/>
                </a:lnTo>
                <a:lnTo>
                  <a:pt x="4095323" y="131949"/>
                </a:lnTo>
                <a:lnTo>
                  <a:pt x="4069001" y="64655"/>
                </a:lnTo>
                <a:lnTo>
                  <a:pt x="4034836" y="30489"/>
                </a:lnTo>
                <a:lnTo>
                  <a:pt x="3991564" y="8061"/>
                </a:lnTo>
                <a:lnTo>
                  <a:pt x="3941818" y="0"/>
                </a:lnTo>
                <a:lnTo>
                  <a:pt x="157672" y="0"/>
                </a:lnTo>
                <a:lnTo>
                  <a:pt x="107927" y="8061"/>
                </a:lnTo>
                <a:lnTo>
                  <a:pt x="64655" y="30489"/>
                </a:lnTo>
                <a:lnTo>
                  <a:pt x="30489" y="64655"/>
                </a:lnTo>
                <a:lnTo>
                  <a:pt x="8061" y="107927"/>
                </a:lnTo>
                <a:lnTo>
                  <a:pt x="0" y="157672"/>
                </a:lnTo>
                <a:lnTo>
                  <a:pt x="0" y="1419054"/>
                </a:lnTo>
                <a:lnTo>
                  <a:pt x="8061" y="1468800"/>
                </a:lnTo>
                <a:lnTo>
                  <a:pt x="30489" y="1512071"/>
                </a:lnTo>
                <a:lnTo>
                  <a:pt x="64655" y="1546237"/>
                </a:lnTo>
                <a:lnTo>
                  <a:pt x="107927" y="1568666"/>
                </a:lnTo>
                <a:lnTo>
                  <a:pt x="157672" y="1576727"/>
                </a:lnTo>
                <a:close/>
              </a:path>
            </a:pathLst>
          </a:custGeom>
          <a:solidFill>
            <a:srgbClr val="04050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3324231" y="288869"/>
            <a:ext cx="4976495" cy="2159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b="1" spc="-170" dirty="0">
                <a:solidFill>
                  <a:srgbClr val="0C2F2F"/>
                </a:solidFill>
                <a:latin typeface="Arial"/>
                <a:cs typeface="Arial"/>
              </a:rPr>
              <a:t>Results</a:t>
            </a:r>
            <a:endParaRPr sz="5400">
              <a:latin typeface="Arial"/>
              <a:cs typeface="Arial"/>
            </a:endParaRPr>
          </a:p>
          <a:p>
            <a:pPr marL="983615" marR="5080" algn="just">
              <a:lnSpc>
                <a:spcPct val="113599"/>
              </a:lnSpc>
              <a:spcBef>
                <a:spcPts val="2820"/>
              </a:spcBef>
            </a:pPr>
            <a:r>
              <a:rPr sz="1100" spc="20" dirty="0">
                <a:solidFill>
                  <a:srgbClr val="FFFFFF"/>
                </a:solidFill>
                <a:latin typeface="Microsoft Sans Serif"/>
                <a:cs typeface="Microsoft Sans Serif"/>
              </a:rPr>
              <a:t>Among </a:t>
            </a:r>
            <a:r>
              <a:rPr sz="11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the </a:t>
            </a:r>
            <a:r>
              <a:rPr sz="1100" dirty="0">
                <a:solidFill>
                  <a:srgbClr val="FFFFFF"/>
                </a:solidFill>
                <a:latin typeface="Microsoft Sans Serif"/>
                <a:cs typeface="Microsoft Sans Serif"/>
              </a:rPr>
              <a:t>originally</a:t>
            </a:r>
            <a:r>
              <a:rPr sz="11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FFFFFF"/>
                </a:solidFill>
                <a:latin typeface="Microsoft Sans Serif"/>
                <a:cs typeface="Microsoft Sans Serif"/>
              </a:rPr>
              <a:t>randomized</a:t>
            </a:r>
            <a:r>
              <a:rPr sz="11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FFFFFF"/>
                </a:solidFill>
                <a:latin typeface="Microsoft Sans Serif"/>
                <a:cs typeface="Microsoft Sans Serif"/>
              </a:rPr>
              <a:t>population,</a:t>
            </a:r>
            <a:r>
              <a:rPr sz="1100" spc="29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100" spc="40" dirty="0">
                <a:solidFill>
                  <a:srgbClr val="FFFFFF"/>
                </a:solidFill>
                <a:latin typeface="Microsoft Sans Serif"/>
                <a:cs typeface="Microsoft Sans Serif"/>
              </a:rPr>
              <a:t>138 </a:t>
            </a:r>
            <a:r>
              <a:rPr sz="1100" spc="20" dirty="0">
                <a:solidFill>
                  <a:srgbClr val="FFFFFF"/>
                </a:solidFill>
                <a:latin typeface="Microsoft Sans Serif"/>
                <a:cs typeface="Microsoft Sans Serif"/>
              </a:rPr>
              <a:t>of </a:t>
            </a:r>
            <a:r>
              <a:rPr sz="1100" spc="40" dirty="0">
                <a:solidFill>
                  <a:srgbClr val="FFFFFF"/>
                </a:solidFill>
                <a:latin typeface="Microsoft Sans Serif"/>
                <a:cs typeface="Microsoft Sans Serif"/>
              </a:rPr>
              <a:t>1249 </a:t>
            </a:r>
            <a:r>
              <a:rPr sz="11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in </a:t>
            </a:r>
            <a:r>
              <a:rPr sz="11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 the</a:t>
            </a:r>
            <a:r>
              <a:rPr sz="1100" spc="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1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intervention</a:t>
            </a:r>
            <a:r>
              <a:rPr sz="11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 group</a:t>
            </a:r>
            <a:r>
              <a:rPr sz="1100" spc="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1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(11.0%)</a:t>
            </a:r>
            <a:r>
              <a:rPr sz="11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FFFFFF"/>
                </a:solidFill>
                <a:latin typeface="Microsoft Sans Serif"/>
                <a:cs typeface="Microsoft Sans Serif"/>
              </a:rPr>
              <a:t>and</a:t>
            </a:r>
            <a:r>
              <a:rPr sz="11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100" spc="40" dirty="0">
                <a:solidFill>
                  <a:srgbClr val="FFFFFF"/>
                </a:solidFill>
                <a:latin typeface="Microsoft Sans Serif"/>
                <a:cs typeface="Microsoft Sans Serif"/>
              </a:rPr>
              <a:t>137</a:t>
            </a:r>
            <a:r>
              <a:rPr sz="1100" spc="4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100" spc="20" dirty="0">
                <a:solidFill>
                  <a:srgbClr val="FFFFFF"/>
                </a:solidFill>
                <a:latin typeface="Microsoft Sans Serif"/>
                <a:cs typeface="Microsoft Sans Serif"/>
              </a:rPr>
              <a:t>of</a:t>
            </a:r>
            <a:r>
              <a:rPr sz="1100" spc="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100" spc="40" dirty="0">
                <a:solidFill>
                  <a:srgbClr val="FFFFFF"/>
                </a:solidFill>
                <a:latin typeface="Microsoft Sans Serif"/>
                <a:cs typeface="Microsoft Sans Serif"/>
              </a:rPr>
              <a:t>1017</a:t>
            </a:r>
            <a:r>
              <a:rPr sz="1100" spc="4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FFFFFF"/>
                </a:solidFill>
                <a:latin typeface="Microsoft Sans Serif"/>
                <a:cs typeface="Microsoft Sans Serif"/>
              </a:rPr>
              <a:t>controls </a:t>
            </a:r>
            <a:r>
              <a:rPr sz="11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(13.5%)</a:t>
            </a:r>
            <a:r>
              <a:rPr sz="11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FFFFFF"/>
                </a:solidFill>
                <a:latin typeface="Microsoft Sans Serif"/>
                <a:cs typeface="Microsoft Sans Serif"/>
              </a:rPr>
              <a:t>had</a:t>
            </a:r>
            <a:r>
              <a:rPr sz="1100" spc="29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1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MCVE</a:t>
            </a:r>
            <a:r>
              <a:rPr sz="1100" spc="2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1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during the </a:t>
            </a:r>
            <a:r>
              <a:rPr sz="1100" spc="15" dirty="0">
                <a:solidFill>
                  <a:srgbClr val="FFFFFF"/>
                </a:solidFill>
                <a:latin typeface="Microsoft Sans Serif"/>
                <a:cs typeface="Microsoft Sans Serif"/>
              </a:rPr>
              <a:t>5-year </a:t>
            </a:r>
            <a:r>
              <a:rPr sz="1100" spc="30" dirty="0">
                <a:solidFill>
                  <a:srgbClr val="FFFFFF"/>
                </a:solidFill>
                <a:latin typeface="Microsoft Sans Serif"/>
                <a:cs typeface="Microsoft Sans Serif"/>
              </a:rPr>
              <a:t>follow-up </a:t>
            </a:r>
            <a:r>
              <a:rPr sz="11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[unadjusted </a:t>
            </a:r>
            <a:r>
              <a:rPr sz="11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risk </a:t>
            </a:r>
            <a:r>
              <a:rPr sz="11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ratio </a:t>
            </a:r>
            <a:r>
              <a:rPr sz="11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(RR) </a:t>
            </a:r>
            <a:r>
              <a:rPr sz="1100" dirty="0">
                <a:solidFill>
                  <a:srgbClr val="FFFFFF"/>
                </a:solidFill>
                <a:latin typeface="Microsoft Sans Serif"/>
                <a:cs typeface="Microsoft Sans Serif"/>
              </a:rPr>
              <a:t>0.83, </a:t>
            </a:r>
            <a:r>
              <a:rPr sz="1100" spc="40" dirty="0">
                <a:solidFill>
                  <a:srgbClr val="FFFFFF"/>
                </a:solidFill>
                <a:latin typeface="Microsoft Sans Serif"/>
                <a:cs typeface="Microsoft Sans Serif"/>
              </a:rPr>
              <a:t>95% </a:t>
            </a:r>
            <a:r>
              <a:rPr sz="11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confidence </a:t>
            </a:r>
            <a:r>
              <a:rPr sz="1100" dirty="0">
                <a:solidFill>
                  <a:srgbClr val="FFFFFF"/>
                </a:solidFill>
                <a:latin typeface="Microsoft Sans Serif"/>
                <a:cs typeface="Microsoft Sans Serif"/>
              </a:rPr>
              <a:t>interval </a:t>
            </a:r>
            <a:r>
              <a:rPr sz="11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(CI) </a:t>
            </a:r>
            <a:r>
              <a:rPr sz="1100" spc="30" dirty="0">
                <a:solidFill>
                  <a:srgbClr val="FFFFFF"/>
                </a:solidFill>
                <a:latin typeface="Microsoft Sans Serif"/>
                <a:cs typeface="Microsoft Sans Serif"/>
              </a:rPr>
              <a:t>0.66–1.03]. </a:t>
            </a:r>
            <a:r>
              <a:rPr sz="1100" spc="15" dirty="0">
                <a:solidFill>
                  <a:srgbClr val="FFFFFF"/>
                </a:solidFill>
                <a:latin typeface="Microsoft Sans Serif"/>
                <a:cs typeface="Microsoft Sans Serif"/>
              </a:rPr>
              <a:t>Of </a:t>
            </a:r>
            <a:r>
              <a:rPr sz="1100" spc="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1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the</a:t>
            </a:r>
            <a:r>
              <a:rPr sz="1100" spc="19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100" spc="40" dirty="0">
                <a:solidFill>
                  <a:srgbClr val="FFFFFF"/>
                </a:solidFill>
                <a:latin typeface="Microsoft Sans Serif"/>
                <a:cs typeface="Microsoft Sans Serif"/>
              </a:rPr>
              <a:t>1508</a:t>
            </a:r>
            <a:r>
              <a:rPr sz="1100" spc="1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1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participants</a:t>
            </a:r>
            <a:r>
              <a:rPr sz="1100" spc="204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100" spc="40" dirty="0">
                <a:solidFill>
                  <a:srgbClr val="FFFFFF"/>
                </a:solidFill>
                <a:latin typeface="Microsoft Sans Serif"/>
                <a:cs typeface="Microsoft Sans Serif"/>
              </a:rPr>
              <a:t>who</a:t>
            </a:r>
            <a:r>
              <a:rPr sz="1100" spc="1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consented</a:t>
            </a:r>
            <a:r>
              <a:rPr sz="1100" spc="2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100" spc="30" dirty="0">
                <a:solidFill>
                  <a:srgbClr val="FFFFFF"/>
                </a:solidFill>
                <a:latin typeface="Microsoft Sans Serif"/>
                <a:cs typeface="Microsoft Sans Serif"/>
              </a:rPr>
              <a:t>to</a:t>
            </a:r>
            <a:r>
              <a:rPr sz="1100" spc="1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FFFFFF"/>
                </a:solidFill>
                <a:latin typeface="Microsoft Sans Serif"/>
                <a:cs typeface="Microsoft Sans Serif"/>
              </a:rPr>
              <a:t>additional</a:t>
            </a:r>
            <a:endParaRPr sz="1100">
              <a:latin typeface="Microsoft Sans Serif"/>
              <a:cs typeface="Microsoft Sans Serif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5768901" y="7020161"/>
            <a:ext cx="935990" cy="1403985"/>
          </a:xfrm>
          <a:custGeom>
            <a:avLst/>
            <a:gdLst/>
            <a:ahLst/>
            <a:cxnLst/>
            <a:rect l="l" t="t" r="r" b="b"/>
            <a:pathLst>
              <a:path w="935990" h="1403984">
                <a:moveTo>
                  <a:pt x="469322" y="1403657"/>
                </a:moveTo>
                <a:lnTo>
                  <a:pt x="935566" y="788363"/>
                </a:lnTo>
                <a:lnTo>
                  <a:pt x="784668" y="788363"/>
                </a:lnTo>
                <a:lnTo>
                  <a:pt x="734922" y="780302"/>
                </a:lnTo>
                <a:lnTo>
                  <a:pt x="691651" y="757873"/>
                </a:lnTo>
                <a:lnTo>
                  <a:pt x="657485" y="723708"/>
                </a:lnTo>
                <a:lnTo>
                  <a:pt x="635056" y="680436"/>
                </a:lnTo>
                <a:lnTo>
                  <a:pt x="626995" y="630691"/>
                </a:lnTo>
                <a:lnTo>
                  <a:pt x="626995" y="0"/>
                </a:lnTo>
                <a:lnTo>
                  <a:pt x="311650" y="0"/>
                </a:lnTo>
                <a:lnTo>
                  <a:pt x="311650" y="630691"/>
                </a:lnTo>
                <a:lnTo>
                  <a:pt x="303589" y="680436"/>
                </a:lnTo>
                <a:lnTo>
                  <a:pt x="281160" y="723708"/>
                </a:lnTo>
                <a:lnTo>
                  <a:pt x="246994" y="757873"/>
                </a:lnTo>
                <a:lnTo>
                  <a:pt x="203723" y="780302"/>
                </a:lnTo>
                <a:lnTo>
                  <a:pt x="153977" y="788363"/>
                </a:lnTo>
                <a:lnTo>
                  <a:pt x="0" y="788363"/>
                </a:lnTo>
                <a:lnTo>
                  <a:pt x="469322" y="1403657"/>
                </a:lnTo>
                <a:close/>
              </a:path>
            </a:pathLst>
          </a:custGeom>
          <a:solidFill>
            <a:srgbClr val="04050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5768901" y="3393687"/>
            <a:ext cx="935990" cy="1403985"/>
          </a:xfrm>
          <a:custGeom>
            <a:avLst/>
            <a:gdLst/>
            <a:ahLst/>
            <a:cxnLst/>
            <a:rect l="l" t="t" r="r" b="b"/>
            <a:pathLst>
              <a:path w="935990" h="1403985">
                <a:moveTo>
                  <a:pt x="469322" y="1403657"/>
                </a:moveTo>
                <a:lnTo>
                  <a:pt x="935566" y="788363"/>
                </a:lnTo>
                <a:lnTo>
                  <a:pt x="784668" y="788363"/>
                </a:lnTo>
                <a:lnTo>
                  <a:pt x="734922" y="780302"/>
                </a:lnTo>
                <a:lnTo>
                  <a:pt x="691651" y="757873"/>
                </a:lnTo>
                <a:lnTo>
                  <a:pt x="657485" y="723708"/>
                </a:lnTo>
                <a:lnTo>
                  <a:pt x="635056" y="680436"/>
                </a:lnTo>
                <a:lnTo>
                  <a:pt x="626995" y="630691"/>
                </a:lnTo>
                <a:lnTo>
                  <a:pt x="626995" y="0"/>
                </a:lnTo>
                <a:lnTo>
                  <a:pt x="311650" y="0"/>
                </a:lnTo>
                <a:lnTo>
                  <a:pt x="311650" y="630691"/>
                </a:lnTo>
                <a:lnTo>
                  <a:pt x="303589" y="680436"/>
                </a:lnTo>
                <a:lnTo>
                  <a:pt x="281160" y="723708"/>
                </a:lnTo>
                <a:lnTo>
                  <a:pt x="246994" y="757873"/>
                </a:lnTo>
                <a:lnTo>
                  <a:pt x="203723" y="780302"/>
                </a:lnTo>
                <a:lnTo>
                  <a:pt x="153977" y="788363"/>
                </a:lnTo>
                <a:lnTo>
                  <a:pt x="0" y="788363"/>
                </a:lnTo>
                <a:lnTo>
                  <a:pt x="469322" y="1403657"/>
                </a:lnTo>
                <a:close/>
              </a:path>
            </a:pathLst>
          </a:custGeom>
          <a:solidFill>
            <a:srgbClr val="04050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4295516" y="2422696"/>
            <a:ext cx="4001770" cy="596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3599"/>
              </a:lnSpc>
              <a:spcBef>
                <a:spcPts val="100"/>
              </a:spcBef>
            </a:pPr>
            <a:r>
              <a:rPr sz="11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measurements </a:t>
            </a:r>
            <a:r>
              <a:rPr sz="1100" dirty="0">
                <a:solidFill>
                  <a:srgbClr val="FFFFFF"/>
                </a:solidFill>
                <a:latin typeface="Microsoft Sans Serif"/>
                <a:cs typeface="Microsoft Sans Serif"/>
              </a:rPr>
              <a:t>and </a:t>
            </a:r>
            <a:r>
              <a:rPr sz="11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treatment, </a:t>
            </a:r>
            <a:r>
              <a:rPr sz="1100" spc="45" dirty="0">
                <a:solidFill>
                  <a:srgbClr val="FFFFFF"/>
                </a:solidFill>
                <a:latin typeface="Microsoft Sans Serif"/>
                <a:cs typeface="Microsoft Sans Serif"/>
              </a:rPr>
              <a:t>63 </a:t>
            </a:r>
            <a:r>
              <a:rPr sz="1100" spc="20" dirty="0">
                <a:solidFill>
                  <a:srgbClr val="FFFFFF"/>
                </a:solidFill>
                <a:latin typeface="Microsoft Sans Serif"/>
                <a:cs typeface="Microsoft Sans Serif"/>
              </a:rPr>
              <a:t>of </a:t>
            </a:r>
            <a:r>
              <a:rPr sz="1100" spc="40" dirty="0">
                <a:solidFill>
                  <a:srgbClr val="FFFFFF"/>
                </a:solidFill>
                <a:latin typeface="Microsoft Sans Serif"/>
                <a:cs typeface="Microsoft Sans Serif"/>
              </a:rPr>
              <a:t>787 </a:t>
            </a:r>
            <a:r>
              <a:rPr sz="1100" dirty="0">
                <a:solidFill>
                  <a:srgbClr val="FFFFFF"/>
                </a:solidFill>
                <a:latin typeface="Microsoft Sans Serif"/>
                <a:cs typeface="Microsoft Sans Serif"/>
              </a:rPr>
              <a:t>(8.0%) </a:t>
            </a:r>
            <a:r>
              <a:rPr sz="11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intervention </a:t>
            </a:r>
            <a:r>
              <a:rPr sz="11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 group </a:t>
            </a:r>
            <a:r>
              <a:rPr sz="11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participants </a:t>
            </a:r>
            <a:r>
              <a:rPr sz="1100" dirty="0">
                <a:solidFill>
                  <a:srgbClr val="FFFFFF"/>
                </a:solidFill>
                <a:latin typeface="Microsoft Sans Serif"/>
                <a:cs typeface="Microsoft Sans Serif"/>
              </a:rPr>
              <a:t>and </a:t>
            </a:r>
            <a:r>
              <a:rPr sz="1100" spc="45" dirty="0">
                <a:solidFill>
                  <a:srgbClr val="FFFFFF"/>
                </a:solidFill>
                <a:latin typeface="Microsoft Sans Serif"/>
                <a:cs typeface="Microsoft Sans Serif"/>
              </a:rPr>
              <a:t>86 </a:t>
            </a:r>
            <a:r>
              <a:rPr sz="1100" spc="20" dirty="0">
                <a:solidFill>
                  <a:srgbClr val="FFFFFF"/>
                </a:solidFill>
                <a:latin typeface="Microsoft Sans Serif"/>
                <a:cs typeface="Microsoft Sans Serif"/>
              </a:rPr>
              <a:t>of </a:t>
            </a:r>
            <a:r>
              <a:rPr sz="1100" spc="40" dirty="0">
                <a:solidFill>
                  <a:srgbClr val="FFFFFF"/>
                </a:solidFill>
                <a:latin typeface="Microsoft Sans Serif"/>
                <a:cs typeface="Microsoft Sans Serif"/>
              </a:rPr>
              <a:t>721 </a:t>
            </a:r>
            <a:r>
              <a:rPr sz="11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(11.9%) </a:t>
            </a:r>
            <a:r>
              <a:rPr sz="1100" dirty="0">
                <a:solidFill>
                  <a:srgbClr val="FFFFFF"/>
                </a:solidFill>
                <a:latin typeface="Microsoft Sans Serif"/>
                <a:cs typeface="Microsoft Sans Serif"/>
              </a:rPr>
              <a:t>controls had </a:t>
            </a:r>
            <a:r>
              <a:rPr sz="11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MCVE </a:t>
            </a:r>
            <a:r>
              <a:rPr sz="11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(adjusted</a:t>
            </a:r>
            <a:r>
              <a:rPr sz="11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100" spc="-45" dirty="0">
                <a:solidFill>
                  <a:srgbClr val="FFFFFF"/>
                </a:solidFill>
                <a:latin typeface="Microsoft Sans Serif"/>
                <a:cs typeface="Microsoft Sans Serif"/>
              </a:rPr>
              <a:t>RR</a:t>
            </a:r>
            <a:r>
              <a:rPr sz="11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FFFFFF"/>
                </a:solidFill>
                <a:latin typeface="Microsoft Sans Serif"/>
                <a:cs typeface="Microsoft Sans Serif"/>
              </a:rPr>
              <a:t>0.61,</a:t>
            </a:r>
            <a:r>
              <a:rPr sz="11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100" spc="40" dirty="0">
                <a:solidFill>
                  <a:srgbClr val="FFFFFF"/>
                </a:solidFill>
                <a:latin typeface="Microsoft Sans Serif"/>
                <a:cs typeface="Microsoft Sans Serif"/>
              </a:rPr>
              <a:t>95%</a:t>
            </a:r>
            <a:r>
              <a:rPr sz="11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100" spc="-40" dirty="0">
                <a:solidFill>
                  <a:srgbClr val="FFFFFF"/>
                </a:solidFill>
                <a:latin typeface="Microsoft Sans Serif"/>
                <a:cs typeface="Microsoft Sans Serif"/>
              </a:rPr>
              <a:t>CI</a:t>
            </a:r>
            <a:r>
              <a:rPr sz="11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100" spc="30" dirty="0">
                <a:solidFill>
                  <a:srgbClr val="FFFFFF"/>
                </a:solidFill>
                <a:latin typeface="Microsoft Sans Serif"/>
                <a:cs typeface="Microsoft Sans Serif"/>
              </a:rPr>
              <a:t>0.44–0.83)</a:t>
            </a:r>
            <a:endParaRPr sz="1100">
              <a:latin typeface="Microsoft Sans Serif"/>
              <a:cs typeface="Microsoft Sans Serif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4295516" y="5233055"/>
            <a:ext cx="3987165" cy="12636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6100"/>
              </a:lnSpc>
              <a:spcBef>
                <a:spcPts val="100"/>
              </a:spcBef>
            </a:pPr>
            <a:r>
              <a:rPr sz="1400" b="1" spc="-25" dirty="0">
                <a:solidFill>
                  <a:srgbClr val="FFFFFF"/>
                </a:solidFill>
                <a:latin typeface="Arial"/>
                <a:cs typeface="Arial"/>
              </a:rPr>
              <a:t>Although </a:t>
            </a:r>
            <a:r>
              <a:rPr sz="1400" b="1" spc="-15" dirty="0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sz="1400" b="1" spc="-35" dirty="0">
                <a:solidFill>
                  <a:srgbClr val="FFFFFF"/>
                </a:solidFill>
                <a:latin typeface="Arial"/>
                <a:cs typeface="Arial"/>
              </a:rPr>
              <a:t>adjusted </a:t>
            </a:r>
            <a:r>
              <a:rPr sz="1400" b="1" spc="-25" dirty="0">
                <a:solidFill>
                  <a:srgbClr val="FFFFFF"/>
                </a:solidFill>
                <a:latin typeface="Arial"/>
                <a:cs typeface="Arial"/>
              </a:rPr>
              <a:t>relative </a:t>
            </a:r>
            <a:r>
              <a:rPr sz="1400" b="1" spc="-50" dirty="0">
                <a:solidFill>
                  <a:srgbClr val="FFFFFF"/>
                </a:solidFill>
                <a:latin typeface="Arial"/>
                <a:cs typeface="Arial"/>
              </a:rPr>
              <a:t>risk </a:t>
            </a:r>
            <a:r>
              <a:rPr sz="1400" b="1" spc="-15" dirty="0">
                <a:solidFill>
                  <a:srgbClr val="FFFFFF"/>
                </a:solidFill>
                <a:latin typeface="Arial"/>
                <a:cs typeface="Arial"/>
              </a:rPr>
              <a:t>of </a:t>
            </a:r>
            <a:r>
              <a:rPr sz="1400" b="1" spc="-30" dirty="0">
                <a:solidFill>
                  <a:srgbClr val="FFFFFF"/>
                </a:solidFill>
                <a:latin typeface="Arial"/>
                <a:cs typeface="Arial"/>
              </a:rPr>
              <a:t>MCVE </a:t>
            </a:r>
            <a:r>
              <a:rPr sz="1400" b="1" spc="-40" dirty="0">
                <a:solidFill>
                  <a:srgbClr val="FFFFFF"/>
                </a:solidFill>
                <a:latin typeface="Arial"/>
                <a:cs typeface="Arial"/>
              </a:rPr>
              <a:t>in </a:t>
            </a:r>
            <a:r>
              <a:rPr sz="14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30" dirty="0">
                <a:solidFill>
                  <a:srgbClr val="FFFFFF"/>
                </a:solidFill>
                <a:latin typeface="Arial"/>
                <a:cs typeface="Arial"/>
              </a:rPr>
              <a:t>participants </a:t>
            </a:r>
            <a:r>
              <a:rPr sz="1400" b="1" spc="15" dirty="0">
                <a:solidFill>
                  <a:srgbClr val="FFFFFF"/>
                </a:solidFill>
                <a:latin typeface="Arial"/>
                <a:cs typeface="Arial"/>
              </a:rPr>
              <a:t>with </a:t>
            </a:r>
            <a:r>
              <a:rPr sz="1400" b="1" spc="5" dirty="0">
                <a:solidFill>
                  <a:srgbClr val="FFFFFF"/>
                </a:solidFill>
                <a:latin typeface="Arial"/>
                <a:cs typeface="Arial"/>
              </a:rPr>
              <a:t>pNASH </a:t>
            </a:r>
            <a:r>
              <a:rPr sz="1400" b="1" spc="15" dirty="0">
                <a:solidFill>
                  <a:srgbClr val="FFFFFF"/>
                </a:solidFill>
                <a:latin typeface="Arial"/>
                <a:cs typeface="Arial"/>
              </a:rPr>
              <a:t>(0.35, </a:t>
            </a:r>
            <a:r>
              <a:rPr sz="1400" b="1" spc="60" dirty="0">
                <a:solidFill>
                  <a:srgbClr val="FFFFFF"/>
                </a:solidFill>
                <a:latin typeface="Arial"/>
                <a:cs typeface="Arial"/>
              </a:rPr>
              <a:t>95% </a:t>
            </a:r>
            <a:r>
              <a:rPr sz="1400" b="1" spc="-35" dirty="0">
                <a:solidFill>
                  <a:srgbClr val="FFFFFF"/>
                </a:solidFill>
                <a:latin typeface="Arial"/>
                <a:cs typeface="Arial"/>
              </a:rPr>
              <a:t>CI</a:t>
            </a:r>
            <a:r>
              <a:rPr sz="14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5" dirty="0">
                <a:solidFill>
                  <a:srgbClr val="FFFFFF"/>
                </a:solidFill>
                <a:latin typeface="Arial"/>
                <a:cs typeface="Arial"/>
              </a:rPr>
              <a:t>0.17– </a:t>
            </a:r>
            <a:r>
              <a:rPr sz="14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25" dirty="0">
                <a:solidFill>
                  <a:srgbClr val="FFFFFF"/>
                </a:solidFill>
                <a:latin typeface="Arial"/>
                <a:cs typeface="Arial"/>
              </a:rPr>
              <a:t>0.74)</a:t>
            </a:r>
            <a:r>
              <a:rPr sz="1400" b="1" spc="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was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35" dirty="0">
                <a:solidFill>
                  <a:srgbClr val="FFFFFF"/>
                </a:solidFill>
                <a:latin typeface="Arial"/>
                <a:cs typeface="Arial"/>
              </a:rPr>
              <a:t>under</a:t>
            </a:r>
            <a:r>
              <a:rPr sz="14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20" dirty="0">
                <a:solidFill>
                  <a:srgbClr val="FFFFFF"/>
                </a:solidFill>
                <a:latin typeface="Arial"/>
                <a:cs typeface="Arial"/>
              </a:rPr>
              <a:t>half</a:t>
            </a:r>
            <a:r>
              <a:rPr sz="1400" b="1" spc="3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5" dirty="0">
                <a:solidFill>
                  <a:srgbClr val="FFFFFF"/>
                </a:solidFill>
                <a:latin typeface="Arial"/>
                <a:cs typeface="Arial"/>
              </a:rPr>
              <a:t>that</a:t>
            </a:r>
            <a:r>
              <a:rPr sz="14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FFFFFF"/>
                </a:solidFill>
                <a:latin typeface="Arial"/>
                <a:cs typeface="Arial"/>
              </a:rPr>
              <a:t>for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30" dirty="0">
                <a:solidFill>
                  <a:srgbClr val="FFFFFF"/>
                </a:solidFill>
                <a:latin typeface="Arial"/>
                <a:cs typeface="Arial"/>
              </a:rPr>
              <a:t>participants </a:t>
            </a:r>
            <a:r>
              <a:rPr sz="14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without</a:t>
            </a:r>
            <a:r>
              <a:rPr sz="1400" b="1" spc="2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5" dirty="0">
                <a:solidFill>
                  <a:srgbClr val="FFFFFF"/>
                </a:solidFill>
                <a:latin typeface="Arial"/>
                <a:cs typeface="Arial"/>
              </a:rPr>
              <a:t>pNASH</a:t>
            </a:r>
            <a:r>
              <a:rPr sz="1400" b="1" spc="2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15" dirty="0">
                <a:solidFill>
                  <a:srgbClr val="FFFFFF"/>
                </a:solidFill>
                <a:latin typeface="Arial"/>
                <a:cs typeface="Arial"/>
              </a:rPr>
              <a:t>(0.73,</a:t>
            </a:r>
            <a:r>
              <a:rPr sz="1400" b="1" spc="2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60" dirty="0">
                <a:solidFill>
                  <a:srgbClr val="FFFFFF"/>
                </a:solidFill>
                <a:latin typeface="Arial"/>
                <a:cs typeface="Arial"/>
              </a:rPr>
              <a:t>95%</a:t>
            </a:r>
            <a:r>
              <a:rPr sz="1400" b="1" spc="25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35" dirty="0">
                <a:solidFill>
                  <a:srgbClr val="FFFFFF"/>
                </a:solidFill>
                <a:latin typeface="Arial"/>
                <a:cs typeface="Arial"/>
              </a:rPr>
              <a:t>CI</a:t>
            </a:r>
            <a:r>
              <a:rPr sz="1400" b="1" spc="2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10" dirty="0">
                <a:solidFill>
                  <a:srgbClr val="FFFFFF"/>
                </a:solidFill>
                <a:latin typeface="Arial"/>
                <a:cs typeface="Arial"/>
              </a:rPr>
              <a:t>0.49–1.00),</a:t>
            </a:r>
            <a:r>
              <a:rPr sz="1400" b="1" spc="2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endParaRPr sz="1400">
              <a:latin typeface="Arial"/>
              <a:cs typeface="Arial"/>
            </a:endParaRPr>
          </a:p>
          <a:p>
            <a:pPr marL="12700" algn="just">
              <a:lnSpc>
                <a:spcPct val="100000"/>
              </a:lnSpc>
              <a:spcBef>
                <a:spcPts val="270"/>
              </a:spcBef>
            </a:pPr>
            <a:r>
              <a:rPr sz="1400" b="1" spc="-30" dirty="0">
                <a:solidFill>
                  <a:srgbClr val="FFFFFF"/>
                </a:solidFill>
                <a:latin typeface="Arial"/>
                <a:cs typeface="Arial"/>
              </a:rPr>
              <a:t>difference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25" dirty="0">
                <a:solidFill>
                  <a:srgbClr val="FFFFFF"/>
                </a:solidFill>
                <a:latin typeface="Arial"/>
                <a:cs typeface="Arial"/>
              </a:rPr>
              <a:t>did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20" dirty="0">
                <a:solidFill>
                  <a:srgbClr val="FFFFFF"/>
                </a:solidFill>
                <a:latin typeface="Arial"/>
                <a:cs typeface="Arial"/>
              </a:rPr>
              <a:t>not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45" dirty="0">
                <a:solidFill>
                  <a:srgbClr val="FFFFFF"/>
                </a:solidFill>
                <a:latin typeface="Arial"/>
                <a:cs typeface="Arial"/>
              </a:rPr>
              <a:t>reach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35" dirty="0">
                <a:solidFill>
                  <a:srgbClr val="FFFFFF"/>
                </a:solidFill>
                <a:latin typeface="Arial"/>
                <a:cs typeface="Arial"/>
              </a:rPr>
              <a:t>statistical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50" dirty="0">
                <a:solidFill>
                  <a:srgbClr val="FFFFFF"/>
                </a:solidFill>
                <a:latin typeface="Arial"/>
                <a:cs typeface="Arial"/>
              </a:rPr>
              <a:t>significance</a:t>
            </a:r>
            <a:endParaRPr sz="14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4295516" y="8712181"/>
            <a:ext cx="3989070" cy="15684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2500"/>
              </a:lnSpc>
              <a:spcBef>
                <a:spcPts val="100"/>
              </a:spcBef>
            </a:pPr>
            <a:r>
              <a:rPr sz="1500" b="1" spc="-30" dirty="0">
                <a:solidFill>
                  <a:srgbClr val="FFFFFF"/>
                </a:solidFill>
                <a:latin typeface="Arial"/>
                <a:cs typeface="Arial"/>
              </a:rPr>
              <a:t>There</a:t>
            </a:r>
            <a:r>
              <a:rPr sz="15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FFFFFF"/>
                </a:solidFill>
                <a:latin typeface="Arial"/>
                <a:cs typeface="Arial"/>
              </a:rPr>
              <a:t>was</a:t>
            </a:r>
            <a:r>
              <a:rPr sz="15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spc="-50" dirty="0">
                <a:solidFill>
                  <a:srgbClr val="FFFFFF"/>
                </a:solidFill>
                <a:latin typeface="Arial"/>
                <a:cs typeface="Arial"/>
              </a:rPr>
              <a:t>no</a:t>
            </a:r>
            <a:r>
              <a:rPr sz="15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spc="-50" dirty="0">
                <a:solidFill>
                  <a:srgbClr val="FFFFFF"/>
                </a:solidFill>
                <a:latin typeface="Arial"/>
                <a:cs typeface="Arial"/>
              </a:rPr>
              <a:t>change</a:t>
            </a:r>
            <a:r>
              <a:rPr sz="15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spc="-40" dirty="0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sz="15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spc="-40" dirty="0">
                <a:solidFill>
                  <a:srgbClr val="FFFFFF"/>
                </a:solidFill>
                <a:latin typeface="Arial"/>
                <a:cs typeface="Arial"/>
              </a:rPr>
              <a:t>liver</a:t>
            </a:r>
            <a:r>
              <a:rPr sz="15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spc="-45" dirty="0">
                <a:solidFill>
                  <a:srgbClr val="FFFFFF"/>
                </a:solidFill>
                <a:latin typeface="Arial"/>
                <a:cs typeface="Arial"/>
              </a:rPr>
              <a:t>enzymes</a:t>
            </a:r>
            <a:r>
              <a:rPr sz="1500" b="1" spc="-40" dirty="0">
                <a:solidFill>
                  <a:srgbClr val="FFFFFF"/>
                </a:solidFill>
                <a:latin typeface="Arial"/>
                <a:cs typeface="Arial"/>
              </a:rPr>
              <a:t> in </a:t>
            </a:r>
            <a:r>
              <a:rPr sz="15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spc="-30" dirty="0">
                <a:solidFill>
                  <a:srgbClr val="FFFFFF"/>
                </a:solidFill>
                <a:latin typeface="Arial"/>
                <a:cs typeface="Arial"/>
              </a:rPr>
              <a:t>participants </a:t>
            </a:r>
            <a:r>
              <a:rPr sz="1500" b="1" spc="-20" dirty="0">
                <a:solidFill>
                  <a:srgbClr val="FFFFFF"/>
                </a:solidFill>
                <a:latin typeface="Arial"/>
                <a:cs typeface="Arial"/>
              </a:rPr>
              <a:t>taking </a:t>
            </a:r>
            <a:r>
              <a:rPr sz="1500" b="1" spc="-40" dirty="0">
                <a:solidFill>
                  <a:srgbClr val="FFFFFF"/>
                </a:solidFill>
                <a:latin typeface="Arial"/>
                <a:cs typeface="Arial"/>
              </a:rPr>
              <a:t>polypill </a:t>
            </a:r>
            <a:r>
              <a:rPr sz="1500" b="1" spc="-10" dirty="0">
                <a:solidFill>
                  <a:srgbClr val="FFFFFF"/>
                </a:solidFill>
                <a:latin typeface="Arial"/>
                <a:cs typeface="Arial"/>
              </a:rPr>
              <a:t>but </a:t>
            </a:r>
            <a:r>
              <a:rPr sz="1500" b="1" spc="-35" dirty="0">
                <a:solidFill>
                  <a:srgbClr val="FFFFFF"/>
                </a:solidFill>
                <a:latin typeface="Arial"/>
                <a:cs typeface="Arial"/>
              </a:rPr>
              <a:t>among </a:t>
            </a:r>
            <a:r>
              <a:rPr sz="1500" b="1" spc="-45" dirty="0">
                <a:solidFill>
                  <a:srgbClr val="FFFFFF"/>
                </a:solidFill>
                <a:latin typeface="Arial"/>
                <a:cs typeface="Arial"/>
              </a:rPr>
              <a:t>those </a:t>
            </a:r>
            <a:r>
              <a:rPr sz="15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spc="20" dirty="0">
                <a:solidFill>
                  <a:srgbClr val="FFFFFF"/>
                </a:solidFill>
                <a:latin typeface="Arial"/>
                <a:cs typeface="Arial"/>
              </a:rPr>
              <a:t>with</a:t>
            </a:r>
            <a:r>
              <a:rPr sz="1500" b="1" spc="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FFFFFF"/>
                </a:solidFill>
                <a:latin typeface="Arial"/>
                <a:cs typeface="Arial"/>
              </a:rPr>
              <a:t>pNASH,</a:t>
            </a:r>
            <a:r>
              <a:rPr sz="15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spc="-20" dirty="0">
                <a:solidFill>
                  <a:srgbClr val="FFFFFF"/>
                </a:solidFill>
                <a:latin typeface="Arial"/>
                <a:cs typeface="Arial"/>
              </a:rPr>
              <a:t>there</a:t>
            </a:r>
            <a:r>
              <a:rPr sz="15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FFFFFF"/>
                </a:solidFill>
                <a:latin typeface="Arial"/>
                <a:cs typeface="Arial"/>
              </a:rPr>
              <a:t>was</a:t>
            </a:r>
            <a:r>
              <a:rPr sz="15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spc="-2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500" b="1" spc="3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spc="-35" dirty="0">
                <a:solidFill>
                  <a:srgbClr val="FFFFFF"/>
                </a:solidFill>
                <a:latin typeface="Arial"/>
                <a:cs typeface="Arial"/>
              </a:rPr>
              <a:t>significant </a:t>
            </a:r>
            <a:r>
              <a:rPr sz="15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spc="-55" dirty="0">
                <a:solidFill>
                  <a:srgbClr val="FFFFFF"/>
                </a:solidFill>
                <a:latin typeface="Arial"/>
                <a:cs typeface="Arial"/>
              </a:rPr>
              <a:t>decrease</a:t>
            </a:r>
            <a:r>
              <a:rPr sz="15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FFFFFF"/>
                </a:solidFill>
                <a:latin typeface="Arial"/>
                <a:cs typeface="Arial"/>
              </a:rPr>
              <a:t>after</a:t>
            </a:r>
            <a:r>
              <a:rPr sz="15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spc="60" dirty="0">
                <a:solidFill>
                  <a:srgbClr val="FFFFFF"/>
                </a:solidFill>
                <a:latin typeface="Arial"/>
                <a:cs typeface="Arial"/>
              </a:rPr>
              <a:t>60</a:t>
            </a:r>
            <a:r>
              <a:rPr sz="1500" b="1" spc="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spc="-40" dirty="0">
                <a:solidFill>
                  <a:srgbClr val="FFFFFF"/>
                </a:solidFill>
                <a:latin typeface="Arial"/>
                <a:cs typeface="Arial"/>
              </a:rPr>
              <a:t>months</a:t>
            </a:r>
            <a:r>
              <a:rPr sz="15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spc="-15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15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FFFFFF"/>
                </a:solidFill>
                <a:latin typeface="Arial"/>
                <a:cs typeface="Arial"/>
              </a:rPr>
              <a:t>follow-up </a:t>
            </a:r>
            <a:r>
              <a:rPr sz="15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spc="-20" dirty="0">
                <a:solidFill>
                  <a:srgbClr val="FFFFFF"/>
                </a:solidFill>
                <a:latin typeface="Arial"/>
                <a:cs typeface="Arial"/>
              </a:rPr>
              <a:t>(intragroup</a:t>
            </a:r>
            <a:r>
              <a:rPr sz="1500" b="1" spc="1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spc="30" dirty="0">
                <a:solidFill>
                  <a:srgbClr val="FFFFFF"/>
                </a:solidFill>
                <a:latin typeface="Arial"/>
                <a:cs typeface="Arial"/>
              </a:rPr>
              <a:t>−12.0</a:t>
            </a:r>
            <a:r>
              <a:rPr sz="1500" b="1" spc="1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spc="-15" dirty="0">
                <a:solidFill>
                  <a:srgbClr val="FFFFFF"/>
                </a:solidFill>
                <a:latin typeface="Arial"/>
                <a:cs typeface="Arial"/>
              </a:rPr>
              <a:t>IU/L,</a:t>
            </a:r>
            <a:r>
              <a:rPr sz="1500" b="1" spc="1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spc="65" dirty="0">
                <a:solidFill>
                  <a:srgbClr val="FFFFFF"/>
                </a:solidFill>
                <a:latin typeface="Arial"/>
                <a:cs typeface="Arial"/>
              </a:rPr>
              <a:t>95%</a:t>
            </a:r>
            <a:r>
              <a:rPr sz="1500" b="1" spc="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spc="-35" dirty="0">
                <a:solidFill>
                  <a:srgbClr val="FFFFFF"/>
                </a:solidFill>
                <a:latin typeface="Arial"/>
                <a:cs typeface="Arial"/>
              </a:rPr>
              <a:t>CI</a:t>
            </a:r>
            <a:r>
              <a:rPr sz="1500" b="1" spc="2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spc="30" dirty="0">
                <a:solidFill>
                  <a:srgbClr val="FFFFFF"/>
                </a:solidFill>
                <a:latin typeface="Arial"/>
                <a:cs typeface="Arial"/>
              </a:rPr>
              <a:t>−14.2</a:t>
            </a:r>
            <a:r>
              <a:rPr sz="1500" b="1" spc="1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spc="-5" dirty="0">
                <a:solidFill>
                  <a:srgbClr val="FFFFFF"/>
                </a:solidFill>
                <a:latin typeface="Arial"/>
                <a:cs typeface="Arial"/>
              </a:rPr>
              <a:t>to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25"/>
              </a:spcBef>
            </a:pPr>
            <a:r>
              <a:rPr sz="1500" b="1" spc="20" dirty="0">
                <a:solidFill>
                  <a:srgbClr val="FFFFFF"/>
                </a:solidFill>
                <a:latin typeface="Arial"/>
                <a:cs typeface="Arial"/>
              </a:rPr>
              <a:t>−9.6)</a:t>
            </a:r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  <p:transition spd="slow">
    <p:randomBar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938671" y="7810500"/>
            <a:ext cx="10484485" cy="272125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l"/>
            <a:r>
              <a:rPr lang="en-IN" sz="3200" b="0" i="0" u="none" strike="noStrike" dirty="0">
                <a:solidFill>
                  <a:srgbClr val="212121"/>
                </a:solidFill>
                <a:effectLst/>
                <a:latin typeface="BlinkMacSystemFont"/>
              </a:rPr>
              <a:t>Among patients consenting to receive fixed-dose combination therapy, polypill is safe and effective for the prevention of MCVE, even among participants with fatty liver and increased liver enzymes.</a:t>
            </a:r>
          </a:p>
          <a:p>
            <a:br>
              <a:rPr lang="en-IN" sz="2400" dirty="0"/>
            </a:br>
            <a:endParaRPr sz="2400" dirty="0">
              <a:latin typeface="Microsoft Sans Serif"/>
              <a:cs typeface="Microsoft Sans Serif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59614" y="2210190"/>
            <a:ext cx="10642600" cy="6982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16100"/>
              </a:lnSpc>
              <a:spcBef>
                <a:spcPts val="95"/>
              </a:spcBef>
            </a:pPr>
            <a:r>
              <a:rPr lang="en-US" sz="4200" dirty="0">
                <a:latin typeface="Trebuchet MS"/>
                <a:cs typeface="Trebuchet MS"/>
              </a:rPr>
              <a:t>CONCLUSION</a:t>
            </a:r>
            <a:endParaRPr sz="4200" dirty="0">
              <a:latin typeface="Trebuchet MS"/>
              <a:cs typeface="Trebuchet MS"/>
            </a:endParaRPr>
          </a:p>
        </p:txBody>
      </p:sp>
      <p:sp>
        <p:nvSpPr>
          <p:cNvPr id="5" name="Down Arrow 4">
            <a:extLst>
              <a:ext uri="{FF2B5EF4-FFF2-40B4-BE49-F238E27FC236}">
                <a16:creationId xmlns:a16="http://schemas.microsoft.com/office/drawing/2014/main" id="{86573385-5E9D-67D4-F33E-67DA06C064FF}"/>
              </a:ext>
            </a:extLst>
          </p:cNvPr>
          <p:cNvSpPr/>
          <p:nvPr/>
        </p:nvSpPr>
        <p:spPr>
          <a:xfrm>
            <a:off x="2971800" y="5753100"/>
            <a:ext cx="637032" cy="1359408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Close with solid fill">
            <a:extLst>
              <a:ext uri="{FF2B5EF4-FFF2-40B4-BE49-F238E27FC236}">
                <a16:creationId xmlns:a16="http://schemas.microsoft.com/office/drawing/2014/main" id="{920165DE-7BF8-64CF-CCA7-AEC59948F5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90216" y="3454908"/>
            <a:ext cx="1600200" cy="16002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96FE839-44F7-EA97-116C-89DB1B5DE5C7}"/>
              </a:ext>
            </a:extLst>
          </p:cNvPr>
          <p:cNvSpPr txBox="1"/>
          <p:nvPr/>
        </p:nvSpPr>
        <p:spPr>
          <a:xfrm>
            <a:off x="4090416" y="3747176"/>
            <a:ext cx="91119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No change in Liver Enzymes in participants taking Polypill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EF9C301-3328-3B39-DB88-8C45863A6FA1}"/>
              </a:ext>
            </a:extLst>
          </p:cNvPr>
          <p:cNvSpPr txBox="1"/>
          <p:nvPr/>
        </p:nvSpPr>
        <p:spPr>
          <a:xfrm>
            <a:off x="4090416" y="5801711"/>
            <a:ext cx="1003866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/>
              <a:t>In patients with </a:t>
            </a:r>
            <a:r>
              <a:rPr lang="en-US" sz="3200" b="1" dirty="0" err="1"/>
              <a:t>pNASH</a:t>
            </a:r>
            <a:r>
              <a:rPr lang="en-US" sz="3200" b="1"/>
              <a:t>, </a:t>
            </a:r>
            <a:r>
              <a:rPr lang="en-US" sz="3200" b="1" dirty="0"/>
              <a:t>there was a significant decrease in liver enzymes after 60 months of follow up</a:t>
            </a:r>
          </a:p>
        </p:txBody>
      </p:sp>
    </p:spTree>
    <p:extLst>
      <p:ext uri="{BB962C8B-B14F-4D97-AF65-F5344CB8AC3E}">
        <p14:creationId xmlns:p14="http://schemas.microsoft.com/office/powerpoint/2010/main" val="2365760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</TotalTime>
  <Words>364</Words>
  <Application>Microsoft Macintosh PowerPoint</Application>
  <PresentationFormat>Custom</PresentationFormat>
  <Paragraphs>18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BlinkMacSystemFont</vt:lpstr>
      <vt:lpstr>Calibri</vt:lpstr>
      <vt:lpstr>Microsoft Sans Serif</vt:lpstr>
      <vt:lpstr>Trebuchet MS</vt:lpstr>
      <vt:lpstr>Office Theme</vt:lpstr>
      <vt:lpstr>Polypill for prevention of cardiovascular  diseases with focus on non-alcoholic  steatohepatitis: the PolyIran-Liver trial</vt:lpstr>
      <vt:lpstr>Methods</vt:lpstr>
      <vt:lpstr>CONCLUSION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Polypill for prevention of cardiovascular diseases with focus on non-alcoholic steatohepatitis: the PolyIran-Liver trial</dc:title>
  <dc:creator>Pooja Katoch</dc:creator>
  <cp:keywords>DAFZZb8op-U,BAE6BIclRcU</cp:keywords>
  <cp:lastModifiedBy>Pooja katoch</cp:lastModifiedBy>
  <cp:revision>4</cp:revision>
  <dcterms:created xsi:type="dcterms:W3CDTF">2023-02-02T05:34:14Z</dcterms:created>
  <dcterms:modified xsi:type="dcterms:W3CDTF">2023-02-07T11:35:01Z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2023-02-02T00:00:00Z</vt:filetime>
  </property>
  <property fmtid="{D5CDD505-2E9C-101B-9397-08002B2CF9AE}" pid="3" name="Creator">
    <vt:lpwstr>Canva</vt:lpwstr>
  </property>
  <property fmtid="{D5CDD505-2E9C-101B-9397-08002B2CF9AE}" pid="4" name="LastSaved">
    <vt:filetime>2023-02-02T00:00:00Z</vt:filetime>
  </property>
</Properties>
</file>