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18288000" cy="10287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039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-15129"/>
            <a:ext cx="16256000" cy="1246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jpg"/><Relationship Id="rId6" Type="http://schemas.openxmlformats.org/officeDocument/2006/relationships/image" Target="../media/image9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11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112" y="0"/>
            <a:ext cx="18277205" cy="10277475"/>
            <a:chOff x="11112" y="0"/>
            <a:chExt cx="18277205" cy="10277475"/>
          </a:xfrm>
        </p:grpSpPr>
        <p:sp>
          <p:nvSpPr>
            <p:cNvPr id="3" name="object 3"/>
            <p:cNvSpPr/>
            <p:nvPr/>
          </p:nvSpPr>
          <p:spPr>
            <a:xfrm>
              <a:off x="11112" y="0"/>
              <a:ext cx="18265761" cy="1027747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1873331" y="1038056"/>
              <a:ext cx="6414668" cy="8839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6703422" y="8177643"/>
              <a:ext cx="552450" cy="552450"/>
            </a:xfrm>
            <a:custGeom>
              <a:avLst/>
              <a:gdLst/>
              <a:ahLst/>
              <a:cxnLst/>
              <a:rect l="l" t="t" r="r" b="b"/>
              <a:pathLst>
                <a:path w="552450" h="552450">
                  <a:moveTo>
                    <a:pt x="276148" y="552296"/>
                  </a:moveTo>
                  <a:lnTo>
                    <a:pt x="226510" y="547847"/>
                  </a:lnTo>
                  <a:lnTo>
                    <a:pt x="179790" y="535019"/>
                  </a:lnTo>
                  <a:lnTo>
                    <a:pt x="136770" y="514593"/>
                  </a:lnTo>
                  <a:lnTo>
                    <a:pt x="98229" y="487348"/>
                  </a:lnTo>
                  <a:lnTo>
                    <a:pt x="64946" y="454065"/>
                  </a:lnTo>
                  <a:lnTo>
                    <a:pt x="37702" y="415523"/>
                  </a:lnTo>
                  <a:lnTo>
                    <a:pt x="17276" y="372503"/>
                  </a:lnTo>
                  <a:lnTo>
                    <a:pt x="4449" y="325785"/>
                  </a:lnTo>
                  <a:lnTo>
                    <a:pt x="0" y="276148"/>
                  </a:lnTo>
                  <a:lnTo>
                    <a:pt x="4449" y="226510"/>
                  </a:lnTo>
                  <a:lnTo>
                    <a:pt x="17276" y="179790"/>
                  </a:lnTo>
                  <a:lnTo>
                    <a:pt x="37702" y="136770"/>
                  </a:lnTo>
                  <a:lnTo>
                    <a:pt x="64946" y="98229"/>
                  </a:lnTo>
                  <a:lnTo>
                    <a:pt x="98229" y="64946"/>
                  </a:lnTo>
                  <a:lnTo>
                    <a:pt x="136770" y="37702"/>
                  </a:lnTo>
                  <a:lnTo>
                    <a:pt x="179790" y="17276"/>
                  </a:lnTo>
                  <a:lnTo>
                    <a:pt x="226510" y="4449"/>
                  </a:lnTo>
                  <a:lnTo>
                    <a:pt x="276148" y="0"/>
                  </a:lnTo>
                  <a:lnTo>
                    <a:pt x="325786" y="4449"/>
                  </a:lnTo>
                  <a:lnTo>
                    <a:pt x="372505" y="17276"/>
                  </a:lnTo>
                  <a:lnTo>
                    <a:pt x="415526" y="37702"/>
                  </a:lnTo>
                  <a:lnTo>
                    <a:pt x="454067" y="64946"/>
                  </a:lnTo>
                  <a:lnTo>
                    <a:pt x="487350" y="98229"/>
                  </a:lnTo>
                  <a:lnTo>
                    <a:pt x="514594" y="136770"/>
                  </a:lnTo>
                  <a:lnTo>
                    <a:pt x="517697" y="143305"/>
                  </a:lnTo>
                  <a:lnTo>
                    <a:pt x="234518" y="143305"/>
                  </a:lnTo>
                  <a:lnTo>
                    <a:pt x="224816" y="145192"/>
                  </a:lnTo>
                  <a:lnTo>
                    <a:pt x="216286" y="150856"/>
                  </a:lnTo>
                  <a:lnTo>
                    <a:pt x="210621" y="159383"/>
                  </a:lnTo>
                  <a:lnTo>
                    <a:pt x="208733" y="169085"/>
                  </a:lnTo>
                  <a:lnTo>
                    <a:pt x="210621" y="178789"/>
                  </a:lnTo>
                  <a:lnTo>
                    <a:pt x="216286" y="187321"/>
                  </a:lnTo>
                  <a:lnTo>
                    <a:pt x="305141" y="276177"/>
                  </a:lnTo>
                  <a:lnTo>
                    <a:pt x="215837" y="365495"/>
                  </a:lnTo>
                  <a:lnTo>
                    <a:pt x="210172" y="374023"/>
                  </a:lnTo>
                  <a:lnTo>
                    <a:pt x="208284" y="383726"/>
                  </a:lnTo>
                  <a:lnTo>
                    <a:pt x="210172" y="393430"/>
                  </a:lnTo>
                  <a:lnTo>
                    <a:pt x="215837" y="401960"/>
                  </a:lnTo>
                  <a:lnTo>
                    <a:pt x="220874" y="406998"/>
                  </a:lnTo>
                  <a:lnTo>
                    <a:pt x="227468" y="409514"/>
                  </a:lnTo>
                  <a:lnTo>
                    <a:pt x="517447" y="409514"/>
                  </a:lnTo>
                  <a:lnTo>
                    <a:pt x="514594" y="415523"/>
                  </a:lnTo>
                  <a:lnTo>
                    <a:pt x="487350" y="454065"/>
                  </a:lnTo>
                  <a:lnTo>
                    <a:pt x="454067" y="487348"/>
                  </a:lnTo>
                  <a:lnTo>
                    <a:pt x="415526" y="514593"/>
                  </a:lnTo>
                  <a:lnTo>
                    <a:pt x="372505" y="535019"/>
                  </a:lnTo>
                  <a:lnTo>
                    <a:pt x="325786" y="547847"/>
                  </a:lnTo>
                  <a:lnTo>
                    <a:pt x="276148" y="552296"/>
                  </a:lnTo>
                  <a:close/>
                </a:path>
                <a:path w="552450" h="552450">
                  <a:moveTo>
                    <a:pt x="517447" y="409514"/>
                  </a:moveTo>
                  <a:lnTo>
                    <a:pt x="240666" y="409514"/>
                  </a:lnTo>
                  <a:lnTo>
                    <a:pt x="247265" y="406998"/>
                  </a:lnTo>
                  <a:lnTo>
                    <a:pt x="355936" y="298322"/>
                  </a:lnTo>
                  <a:lnTo>
                    <a:pt x="357473" y="297334"/>
                  </a:lnTo>
                  <a:lnTo>
                    <a:pt x="358948" y="296197"/>
                  </a:lnTo>
                  <a:lnTo>
                    <a:pt x="365447" y="289699"/>
                  </a:lnTo>
                  <a:lnTo>
                    <a:pt x="367925" y="282923"/>
                  </a:lnTo>
                  <a:lnTo>
                    <a:pt x="367916" y="269425"/>
                  </a:lnTo>
                  <a:lnTo>
                    <a:pt x="365433" y="262645"/>
                  </a:lnTo>
                  <a:lnTo>
                    <a:pt x="358944" y="256151"/>
                  </a:lnTo>
                  <a:lnTo>
                    <a:pt x="357468" y="255014"/>
                  </a:lnTo>
                  <a:lnTo>
                    <a:pt x="355931" y="254026"/>
                  </a:lnTo>
                  <a:lnTo>
                    <a:pt x="252751" y="150851"/>
                  </a:lnTo>
                  <a:lnTo>
                    <a:pt x="244221" y="145191"/>
                  </a:lnTo>
                  <a:lnTo>
                    <a:pt x="234518" y="143305"/>
                  </a:lnTo>
                  <a:lnTo>
                    <a:pt x="517697" y="143305"/>
                  </a:lnTo>
                  <a:lnTo>
                    <a:pt x="535020" y="179790"/>
                  </a:lnTo>
                  <a:lnTo>
                    <a:pt x="547847" y="226510"/>
                  </a:lnTo>
                  <a:lnTo>
                    <a:pt x="552294" y="276177"/>
                  </a:lnTo>
                  <a:lnTo>
                    <a:pt x="547847" y="325785"/>
                  </a:lnTo>
                  <a:lnTo>
                    <a:pt x="535020" y="372503"/>
                  </a:lnTo>
                  <a:lnTo>
                    <a:pt x="517447" y="4095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28686" y="1289493"/>
              <a:ext cx="261620" cy="229235"/>
            </a:xfrm>
            <a:custGeom>
              <a:avLst/>
              <a:gdLst/>
              <a:ahLst/>
              <a:cxnLst/>
              <a:rect l="l" t="t" r="r" b="b"/>
              <a:pathLst>
                <a:path w="261619" h="229234">
                  <a:moveTo>
                    <a:pt x="146515" y="229154"/>
                  </a:moveTo>
                  <a:lnTo>
                    <a:pt x="114951" y="229154"/>
                  </a:lnTo>
                  <a:lnTo>
                    <a:pt x="91785" y="226826"/>
                  </a:lnTo>
                  <a:lnTo>
                    <a:pt x="50682" y="209588"/>
                  </a:lnTo>
                  <a:lnTo>
                    <a:pt x="19633" y="178637"/>
                  </a:lnTo>
                  <a:lnTo>
                    <a:pt x="2335" y="137670"/>
                  </a:lnTo>
                  <a:lnTo>
                    <a:pt x="0" y="114582"/>
                  </a:lnTo>
                  <a:lnTo>
                    <a:pt x="9033" y="69980"/>
                  </a:lnTo>
                  <a:lnTo>
                    <a:pt x="33669" y="33559"/>
                  </a:lnTo>
                  <a:lnTo>
                    <a:pt x="70207" y="9004"/>
                  </a:lnTo>
                  <a:lnTo>
                    <a:pt x="114951" y="0"/>
                  </a:lnTo>
                  <a:lnTo>
                    <a:pt x="261298" y="0"/>
                  </a:lnTo>
                  <a:lnTo>
                    <a:pt x="256546" y="65472"/>
                  </a:lnTo>
                  <a:lnTo>
                    <a:pt x="243676" y="120927"/>
                  </a:lnTo>
                  <a:lnTo>
                    <a:pt x="224763" y="165685"/>
                  </a:lnTo>
                  <a:lnTo>
                    <a:pt x="201884" y="199068"/>
                  </a:lnTo>
                  <a:lnTo>
                    <a:pt x="152535" y="228999"/>
                  </a:lnTo>
                  <a:lnTo>
                    <a:pt x="146515" y="229154"/>
                  </a:lnTo>
                  <a:close/>
                </a:path>
              </a:pathLst>
            </a:custGeom>
            <a:solidFill>
              <a:srgbClr val="18B5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181221" y="1029053"/>
              <a:ext cx="339090" cy="489584"/>
            </a:xfrm>
            <a:custGeom>
              <a:avLst/>
              <a:gdLst/>
              <a:ahLst/>
              <a:cxnLst/>
              <a:rect l="l" t="t" r="r" b="b"/>
              <a:pathLst>
                <a:path w="339090" h="489584">
                  <a:moveTo>
                    <a:pt x="0" y="489439"/>
                  </a:moveTo>
                  <a:lnTo>
                    <a:pt x="49349" y="459509"/>
                  </a:lnTo>
                  <a:lnTo>
                    <a:pt x="72228" y="426125"/>
                  </a:lnTo>
                  <a:lnTo>
                    <a:pt x="91141" y="381367"/>
                  </a:lnTo>
                  <a:lnTo>
                    <a:pt x="104011" y="325912"/>
                  </a:lnTo>
                  <a:lnTo>
                    <a:pt x="108762" y="260440"/>
                  </a:lnTo>
                  <a:lnTo>
                    <a:pt x="108762" y="114573"/>
                  </a:lnTo>
                  <a:lnTo>
                    <a:pt x="117796" y="69976"/>
                  </a:lnTo>
                  <a:lnTo>
                    <a:pt x="142430" y="33558"/>
                  </a:lnTo>
                  <a:lnTo>
                    <a:pt x="178969" y="9003"/>
                  </a:lnTo>
                  <a:lnTo>
                    <a:pt x="223714" y="0"/>
                  </a:lnTo>
                  <a:lnTo>
                    <a:pt x="268457" y="9003"/>
                  </a:lnTo>
                  <a:lnTo>
                    <a:pt x="304996" y="33558"/>
                  </a:lnTo>
                  <a:lnTo>
                    <a:pt x="329632" y="69976"/>
                  </a:lnTo>
                  <a:lnTo>
                    <a:pt x="338665" y="114573"/>
                  </a:lnTo>
                  <a:lnTo>
                    <a:pt x="338665" y="180277"/>
                  </a:lnTo>
                  <a:lnTo>
                    <a:pt x="334901" y="218211"/>
                  </a:lnTo>
                  <a:lnTo>
                    <a:pt x="306046" y="287653"/>
                  </a:lnTo>
                  <a:lnTo>
                    <a:pt x="281797" y="317131"/>
                  </a:lnTo>
                  <a:lnTo>
                    <a:pt x="192061" y="406569"/>
                  </a:lnTo>
                  <a:lnTo>
                    <a:pt x="150601" y="440726"/>
                  </a:lnTo>
                  <a:lnTo>
                    <a:pt x="103892" y="466287"/>
                  </a:lnTo>
                  <a:lnTo>
                    <a:pt x="53252" y="482706"/>
                  </a:lnTo>
                  <a:lnTo>
                    <a:pt x="0" y="4894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519887" y="1329408"/>
              <a:ext cx="261620" cy="229235"/>
            </a:xfrm>
            <a:custGeom>
              <a:avLst/>
              <a:gdLst/>
              <a:ahLst/>
              <a:cxnLst/>
              <a:rect l="l" t="t" r="r" b="b"/>
              <a:pathLst>
                <a:path w="261619" h="229234">
                  <a:moveTo>
                    <a:pt x="146342" y="229154"/>
                  </a:moveTo>
                  <a:lnTo>
                    <a:pt x="0" y="229154"/>
                  </a:lnTo>
                  <a:lnTo>
                    <a:pt x="4751" y="163681"/>
                  </a:lnTo>
                  <a:lnTo>
                    <a:pt x="17621" y="108227"/>
                  </a:lnTo>
                  <a:lnTo>
                    <a:pt x="36533" y="63469"/>
                  </a:lnTo>
                  <a:lnTo>
                    <a:pt x="59412" y="30086"/>
                  </a:lnTo>
                  <a:lnTo>
                    <a:pt x="108767" y="155"/>
                  </a:lnTo>
                  <a:lnTo>
                    <a:pt x="114780" y="0"/>
                  </a:lnTo>
                  <a:lnTo>
                    <a:pt x="146342" y="0"/>
                  </a:lnTo>
                  <a:lnTo>
                    <a:pt x="191087" y="9003"/>
                  </a:lnTo>
                  <a:lnTo>
                    <a:pt x="227626" y="33565"/>
                  </a:lnTo>
                  <a:lnTo>
                    <a:pt x="252265" y="69980"/>
                  </a:lnTo>
                  <a:lnTo>
                    <a:pt x="261302" y="114573"/>
                  </a:lnTo>
                  <a:lnTo>
                    <a:pt x="252268" y="159174"/>
                  </a:lnTo>
                  <a:lnTo>
                    <a:pt x="227631" y="195594"/>
                  </a:lnTo>
                  <a:lnTo>
                    <a:pt x="191090" y="220150"/>
                  </a:lnTo>
                  <a:lnTo>
                    <a:pt x="146342" y="229154"/>
                  </a:lnTo>
                  <a:close/>
                </a:path>
              </a:pathLst>
            </a:custGeom>
            <a:solidFill>
              <a:srgbClr val="18B5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289984" y="1329563"/>
              <a:ext cx="339090" cy="489584"/>
            </a:xfrm>
            <a:custGeom>
              <a:avLst/>
              <a:gdLst/>
              <a:ahLst/>
              <a:cxnLst/>
              <a:rect l="l" t="t" r="r" b="b"/>
              <a:pathLst>
                <a:path w="339089" h="489585">
                  <a:moveTo>
                    <a:pt x="114951" y="489439"/>
                  </a:moveTo>
                  <a:lnTo>
                    <a:pt x="70206" y="480435"/>
                  </a:lnTo>
                  <a:lnTo>
                    <a:pt x="33668" y="455881"/>
                  </a:lnTo>
                  <a:lnTo>
                    <a:pt x="9033" y="419463"/>
                  </a:lnTo>
                  <a:lnTo>
                    <a:pt x="0" y="374867"/>
                  </a:lnTo>
                  <a:lnTo>
                    <a:pt x="0" y="309161"/>
                  </a:lnTo>
                  <a:lnTo>
                    <a:pt x="3764" y="271227"/>
                  </a:lnTo>
                  <a:lnTo>
                    <a:pt x="32618" y="201787"/>
                  </a:lnTo>
                  <a:lnTo>
                    <a:pt x="56868" y="172310"/>
                  </a:lnTo>
                  <a:lnTo>
                    <a:pt x="146603" y="82868"/>
                  </a:lnTo>
                  <a:lnTo>
                    <a:pt x="188065" y="48713"/>
                  </a:lnTo>
                  <a:lnTo>
                    <a:pt x="234775" y="23152"/>
                  </a:lnTo>
                  <a:lnTo>
                    <a:pt x="285415" y="6733"/>
                  </a:lnTo>
                  <a:lnTo>
                    <a:pt x="338670" y="0"/>
                  </a:lnTo>
                  <a:lnTo>
                    <a:pt x="314085" y="8600"/>
                  </a:lnTo>
                  <a:lnTo>
                    <a:pt x="289315" y="29931"/>
                  </a:lnTo>
                  <a:lnTo>
                    <a:pt x="266436" y="63314"/>
                  </a:lnTo>
                  <a:lnTo>
                    <a:pt x="247523" y="108072"/>
                  </a:lnTo>
                  <a:lnTo>
                    <a:pt x="234654" y="163526"/>
                  </a:lnTo>
                  <a:lnTo>
                    <a:pt x="229902" y="228998"/>
                  </a:lnTo>
                  <a:lnTo>
                    <a:pt x="229902" y="374867"/>
                  </a:lnTo>
                  <a:lnTo>
                    <a:pt x="220869" y="419463"/>
                  </a:lnTo>
                  <a:lnTo>
                    <a:pt x="196233" y="455881"/>
                  </a:lnTo>
                  <a:lnTo>
                    <a:pt x="159694" y="480435"/>
                  </a:lnTo>
                  <a:lnTo>
                    <a:pt x="114951" y="4894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93534" y="3229038"/>
            <a:ext cx="10915650" cy="1930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5250"/>
              </a:lnSpc>
              <a:spcBef>
                <a:spcPts val="100"/>
              </a:spcBef>
            </a:pPr>
            <a:r>
              <a:rPr dirty="0" sz="5000" spc="-200">
                <a:solidFill>
                  <a:srgbClr val="FFFFFF"/>
                </a:solidFill>
              </a:rPr>
              <a:t>Effects</a:t>
            </a:r>
            <a:r>
              <a:rPr dirty="0" sz="5000" spc="-555">
                <a:solidFill>
                  <a:srgbClr val="FFFFFF"/>
                </a:solidFill>
              </a:rPr>
              <a:t> </a:t>
            </a:r>
            <a:r>
              <a:rPr dirty="0" sz="5000" spc="-220">
                <a:solidFill>
                  <a:srgbClr val="FFFFFF"/>
                </a:solidFill>
              </a:rPr>
              <a:t>of</a:t>
            </a:r>
            <a:r>
              <a:rPr dirty="0" sz="5000" spc="-555">
                <a:solidFill>
                  <a:srgbClr val="FFFFFF"/>
                </a:solidFill>
              </a:rPr>
              <a:t> </a:t>
            </a:r>
            <a:r>
              <a:rPr dirty="0" sz="5000" spc="-245">
                <a:solidFill>
                  <a:srgbClr val="FFFFFF"/>
                </a:solidFill>
              </a:rPr>
              <a:t>aspirin</a:t>
            </a:r>
            <a:r>
              <a:rPr dirty="0" sz="5000" spc="-555">
                <a:solidFill>
                  <a:srgbClr val="FFFFFF"/>
                </a:solidFill>
              </a:rPr>
              <a:t> </a:t>
            </a:r>
            <a:r>
              <a:rPr dirty="0" sz="5000" spc="-225">
                <a:solidFill>
                  <a:srgbClr val="FFFFFF"/>
                </a:solidFill>
              </a:rPr>
              <a:t>on</a:t>
            </a:r>
            <a:r>
              <a:rPr dirty="0" sz="5000" spc="-550">
                <a:solidFill>
                  <a:srgbClr val="FFFFFF"/>
                </a:solidFill>
              </a:rPr>
              <a:t> </a:t>
            </a:r>
            <a:r>
              <a:rPr dirty="0" sz="5000" spc="-204">
                <a:solidFill>
                  <a:srgbClr val="FFFFFF"/>
                </a:solidFill>
              </a:rPr>
              <a:t>dementia</a:t>
            </a:r>
            <a:endParaRPr sz="5000"/>
          </a:p>
          <a:p>
            <a:pPr marL="12700" marR="5080">
              <a:lnSpc>
                <a:spcPct val="75000"/>
              </a:lnSpc>
              <a:spcBef>
                <a:spcPts val="750"/>
              </a:spcBef>
            </a:pPr>
            <a:r>
              <a:rPr dirty="0" sz="5000" spc="-204">
                <a:solidFill>
                  <a:srgbClr val="FFFFFF"/>
                </a:solidFill>
              </a:rPr>
              <a:t>and</a:t>
            </a:r>
            <a:r>
              <a:rPr dirty="0" sz="5000" spc="-555">
                <a:solidFill>
                  <a:srgbClr val="FFFFFF"/>
                </a:solidFill>
              </a:rPr>
              <a:t> </a:t>
            </a:r>
            <a:r>
              <a:rPr dirty="0" sz="5000" spc="-225">
                <a:solidFill>
                  <a:srgbClr val="FFFFFF"/>
                </a:solidFill>
              </a:rPr>
              <a:t>cognitive</a:t>
            </a:r>
            <a:r>
              <a:rPr dirty="0" sz="5000" spc="-550">
                <a:solidFill>
                  <a:srgbClr val="FFFFFF"/>
                </a:solidFill>
              </a:rPr>
              <a:t> </a:t>
            </a:r>
            <a:r>
              <a:rPr dirty="0" sz="5000" spc="-190">
                <a:solidFill>
                  <a:srgbClr val="FFFFFF"/>
                </a:solidFill>
              </a:rPr>
              <a:t>function</a:t>
            </a:r>
            <a:r>
              <a:rPr dirty="0" sz="5000" spc="-550">
                <a:solidFill>
                  <a:srgbClr val="FFFFFF"/>
                </a:solidFill>
              </a:rPr>
              <a:t> </a:t>
            </a:r>
            <a:r>
              <a:rPr dirty="0" sz="5000" spc="-180">
                <a:solidFill>
                  <a:srgbClr val="FFFFFF"/>
                </a:solidFill>
              </a:rPr>
              <a:t>in</a:t>
            </a:r>
            <a:r>
              <a:rPr dirty="0" sz="5000" spc="-550">
                <a:solidFill>
                  <a:srgbClr val="FFFFFF"/>
                </a:solidFill>
              </a:rPr>
              <a:t> </a:t>
            </a:r>
            <a:r>
              <a:rPr dirty="0" sz="5000" spc="-175">
                <a:solidFill>
                  <a:srgbClr val="FFFFFF"/>
                </a:solidFill>
              </a:rPr>
              <a:t>diabetic  </a:t>
            </a:r>
            <a:r>
              <a:rPr dirty="0" sz="5000" spc="-285">
                <a:solidFill>
                  <a:srgbClr val="FFFFFF"/>
                </a:solidFill>
              </a:rPr>
              <a:t>patients:</a:t>
            </a:r>
            <a:endParaRPr sz="5000"/>
          </a:p>
        </p:txBody>
      </p:sp>
      <p:sp>
        <p:nvSpPr>
          <p:cNvPr id="11" name="object 11"/>
          <p:cNvSpPr txBox="1"/>
          <p:nvPr/>
        </p:nvSpPr>
        <p:spPr>
          <a:xfrm>
            <a:off x="893534" y="6185781"/>
            <a:ext cx="3928745" cy="55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35">
                <a:solidFill>
                  <a:srgbClr val="FFFFFF"/>
                </a:solidFill>
                <a:latin typeface="Verdana"/>
                <a:cs typeface="Verdana"/>
              </a:rPr>
              <a:t>The </a:t>
            </a:r>
            <a:r>
              <a:rPr dirty="0" sz="3500" spc="90">
                <a:solidFill>
                  <a:srgbClr val="FFFFFF"/>
                </a:solidFill>
                <a:latin typeface="Verdana"/>
                <a:cs typeface="Verdana"/>
              </a:rPr>
              <a:t>ASCEND</a:t>
            </a:r>
            <a:r>
              <a:rPr dirty="0" sz="3500" spc="-67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500">
                <a:solidFill>
                  <a:srgbClr val="FFFFFF"/>
                </a:solidFill>
                <a:latin typeface="Verdana"/>
                <a:cs typeface="Verdana"/>
              </a:rPr>
              <a:t>trial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81607" y="8849573"/>
            <a:ext cx="119062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25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dirty="0" sz="2100" spc="-25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FFFFFF"/>
                </a:solidFill>
                <a:latin typeface="Verdana"/>
                <a:cs typeface="Verdana"/>
              </a:rPr>
              <a:t>Started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18B58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150778" y="1028699"/>
            <a:ext cx="11172809" cy="75247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7279188" y="9617823"/>
            <a:ext cx="552450" cy="552450"/>
          </a:xfrm>
          <a:custGeom>
            <a:avLst/>
            <a:gdLst/>
            <a:ahLst/>
            <a:cxnLst/>
            <a:rect l="l" t="t" r="r" b="b"/>
            <a:pathLst>
              <a:path w="552450" h="552450">
                <a:moveTo>
                  <a:pt x="276148" y="552296"/>
                </a:moveTo>
                <a:lnTo>
                  <a:pt x="226510" y="547847"/>
                </a:lnTo>
                <a:lnTo>
                  <a:pt x="179790" y="535019"/>
                </a:lnTo>
                <a:lnTo>
                  <a:pt x="136770" y="514593"/>
                </a:lnTo>
                <a:lnTo>
                  <a:pt x="98229" y="487348"/>
                </a:lnTo>
                <a:lnTo>
                  <a:pt x="64946" y="454065"/>
                </a:lnTo>
                <a:lnTo>
                  <a:pt x="37702" y="415523"/>
                </a:lnTo>
                <a:lnTo>
                  <a:pt x="17276" y="372503"/>
                </a:lnTo>
                <a:lnTo>
                  <a:pt x="4449" y="325785"/>
                </a:lnTo>
                <a:lnTo>
                  <a:pt x="0" y="276148"/>
                </a:lnTo>
                <a:lnTo>
                  <a:pt x="4449" y="226510"/>
                </a:lnTo>
                <a:lnTo>
                  <a:pt x="17276" y="179790"/>
                </a:lnTo>
                <a:lnTo>
                  <a:pt x="37702" y="136770"/>
                </a:lnTo>
                <a:lnTo>
                  <a:pt x="64946" y="98229"/>
                </a:lnTo>
                <a:lnTo>
                  <a:pt x="98229" y="64946"/>
                </a:lnTo>
                <a:lnTo>
                  <a:pt x="136770" y="37702"/>
                </a:lnTo>
                <a:lnTo>
                  <a:pt x="179790" y="17276"/>
                </a:lnTo>
                <a:lnTo>
                  <a:pt x="226510" y="4449"/>
                </a:lnTo>
                <a:lnTo>
                  <a:pt x="276148" y="0"/>
                </a:lnTo>
                <a:lnTo>
                  <a:pt x="325786" y="4449"/>
                </a:lnTo>
                <a:lnTo>
                  <a:pt x="372505" y="17276"/>
                </a:lnTo>
                <a:lnTo>
                  <a:pt x="415526" y="37702"/>
                </a:lnTo>
                <a:lnTo>
                  <a:pt x="454067" y="64946"/>
                </a:lnTo>
                <a:lnTo>
                  <a:pt x="487350" y="98229"/>
                </a:lnTo>
                <a:lnTo>
                  <a:pt x="514594" y="136770"/>
                </a:lnTo>
                <a:lnTo>
                  <a:pt x="517697" y="143305"/>
                </a:lnTo>
                <a:lnTo>
                  <a:pt x="234518" y="143305"/>
                </a:lnTo>
                <a:lnTo>
                  <a:pt x="224816" y="145192"/>
                </a:lnTo>
                <a:lnTo>
                  <a:pt x="216286" y="150856"/>
                </a:lnTo>
                <a:lnTo>
                  <a:pt x="210621" y="159383"/>
                </a:lnTo>
                <a:lnTo>
                  <a:pt x="208733" y="169085"/>
                </a:lnTo>
                <a:lnTo>
                  <a:pt x="210621" y="178789"/>
                </a:lnTo>
                <a:lnTo>
                  <a:pt x="216286" y="187321"/>
                </a:lnTo>
                <a:lnTo>
                  <a:pt x="305141" y="276177"/>
                </a:lnTo>
                <a:lnTo>
                  <a:pt x="215837" y="365495"/>
                </a:lnTo>
                <a:lnTo>
                  <a:pt x="210172" y="374023"/>
                </a:lnTo>
                <a:lnTo>
                  <a:pt x="208284" y="383726"/>
                </a:lnTo>
                <a:lnTo>
                  <a:pt x="210172" y="393430"/>
                </a:lnTo>
                <a:lnTo>
                  <a:pt x="215837" y="401960"/>
                </a:lnTo>
                <a:lnTo>
                  <a:pt x="220874" y="406998"/>
                </a:lnTo>
                <a:lnTo>
                  <a:pt x="227468" y="409514"/>
                </a:lnTo>
                <a:lnTo>
                  <a:pt x="517447" y="409514"/>
                </a:lnTo>
                <a:lnTo>
                  <a:pt x="514594" y="415523"/>
                </a:lnTo>
                <a:lnTo>
                  <a:pt x="487350" y="454065"/>
                </a:lnTo>
                <a:lnTo>
                  <a:pt x="454067" y="487348"/>
                </a:lnTo>
                <a:lnTo>
                  <a:pt x="415526" y="514593"/>
                </a:lnTo>
                <a:lnTo>
                  <a:pt x="372505" y="535019"/>
                </a:lnTo>
                <a:lnTo>
                  <a:pt x="325786" y="547847"/>
                </a:lnTo>
                <a:lnTo>
                  <a:pt x="276148" y="552296"/>
                </a:lnTo>
                <a:close/>
              </a:path>
              <a:path w="552450" h="552450">
                <a:moveTo>
                  <a:pt x="517447" y="409514"/>
                </a:moveTo>
                <a:lnTo>
                  <a:pt x="240666" y="409514"/>
                </a:lnTo>
                <a:lnTo>
                  <a:pt x="247265" y="406998"/>
                </a:lnTo>
                <a:lnTo>
                  <a:pt x="355936" y="298322"/>
                </a:lnTo>
                <a:lnTo>
                  <a:pt x="357473" y="297334"/>
                </a:lnTo>
                <a:lnTo>
                  <a:pt x="358948" y="296197"/>
                </a:lnTo>
                <a:lnTo>
                  <a:pt x="365447" y="289699"/>
                </a:lnTo>
                <a:lnTo>
                  <a:pt x="367925" y="282923"/>
                </a:lnTo>
                <a:lnTo>
                  <a:pt x="367916" y="269425"/>
                </a:lnTo>
                <a:lnTo>
                  <a:pt x="365433" y="262645"/>
                </a:lnTo>
                <a:lnTo>
                  <a:pt x="358944" y="256151"/>
                </a:lnTo>
                <a:lnTo>
                  <a:pt x="357468" y="255014"/>
                </a:lnTo>
                <a:lnTo>
                  <a:pt x="355931" y="254026"/>
                </a:lnTo>
                <a:lnTo>
                  <a:pt x="252751" y="150851"/>
                </a:lnTo>
                <a:lnTo>
                  <a:pt x="244221" y="145191"/>
                </a:lnTo>
                <a:lnTo>
                  <a:pt x="234518" y="143305"/>
                </a:lnTo>
                <a:lnTo>
                  <a:pt x="517697" y="143305"/>
                </a:lnTo>
                <a:lnTo>
                  <a:pt x="535020" y="179790"/>
                </a:lnTo>
                <a:lnTo>
                  <a:pt x="547847" y="226510"/>
                </a:lnTo>
                <a:lnTo>
                  <a:pt x="552294" y="276177"/>
                </a:lnTo>
                <a:lnTo>
                  <a:pt x="547847" y="325785"/>
                </a:lnTo>
                <a:lnTo>
                  <a:pt x="535020" y="372503"/>
                </a:lnTo>
                <a:lnTo>
                  <a:pt x="517447" y="409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435073" y="7960857"/>
            <a:ext cx="12787915" cy="2326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906803" y="0"/>
            <a:ext cx="1304925" cy="1200785"/>
          </a:xfrm>
          <a:custGeom>
            <a:avLst/>
            <a:gdLst/>
            <a:ahLst/>
            <a:cxnLst/>
            <a:rect l="l" t="t" r="r" b="b"/>
            <a:pathLst>
              <a:path w="1304925" h="1200785">
                <a:moveTo>
                  <a:pt x="652267" y="1200239"/>
                </a:moveTo>
                <a:lnTo>
                  <a:pt x="192199" y="773046"/>
                </a:lnTo>
                <a:lnTo>
                  <a:pt x="180882" y="763570"/>
                </a:lnTo>
                <a:lnTo>
                  <a:pt x="162831" y="746738"/>
                </a:lnTo>
                <a:lnTo>
                  <a:pt x="113993" y="691080"/>
                </a:lnTo>
                <a:lnTo>
                  <a:pt x="86939" y="652290"/>
                </a:lnTo>
                <a:lnTo>
                  <a:pt x="60619" y="606216"/>
                </a:lnTo>
                <a:lnTo>
                  <a:pt x="36898" y="552878"/>
                </a:lnTo>
                <a:lnTo>
                  <a:pt x="17636" y="492251"/>
                </a:lnTo>
                <a:lnTo>
                  <a:pt x="4722" y="424477"/>
                </a:lnTo>
                <a:lnTo>
                  <a:pt x="0" y="349452"/>
                </a:lnTo>
                <a:lnTo>
                  <a:pt x="4639" y="285014"/>
                </a:lnTo>
                <a:lnTo>
                  <a:pt x="17471" y="229331"/>
                </a:lnTo>
                <a:lnTo>
                  <a:pt x="36867" y="181800"/>
                </a:lnTo>
                <a:lnTo>
                  <a:pt x="61197" y="141821"/>
                </a:lnTo>
                <a:lnTo>
                  <a:pt x="88833" y="108791"/>
                </a:lnTo>
                <a:lnTo>
                  <a:pt x="118145" y="82109"/>
                </a:lnTo>
                <a:lnTo>
                  <a:pt x="201747" y="33017"/>
                </a:lnTo>
                <a:lnTo>
                  <a:pt x="254394" y="15121"/>
                </a:lnTo>
                <a:lnTo>
                  <a:pt x="301597" y="5187"/>
                </a:lnTo>
                <a:lnTo>
                  <a:pt x="339567" y="911"/>
                </a:lnTo>
                <a:lnTo>
                  <a:pt x="364279" y="0"/>
                </a:lnTo>
                <a:lnTo>
                  <a:pt x="388893" y="913"/>
                </a:lnTo>
                <a:lnTo>
                  <a:pt x="463528" y="13261"/>
                </a:lnTo>
                <a:lnTo>
                  <a:pt x="509128" y="28074"/>
                </a:lnTo>
                <a:lnTo>
                  <a:pt x="557271" y="50893"/>
                </a:lnTo>
                <a:lnTo>
                  <a:pt x="605727" y="83407"/>
                </a:lnTo>
                <a:lnTo>
                  <a:pt x="633627" y="109721"/>
                </a:lnTo>
                <a:lnTo>
                  <a:pt x="364279" y="109721"/>
                </a:lnTo>
                <a:lnTo>
                  <a:pt x="346808" y="110273"/>
                </a:lnTo>
                <a:lnTo>
                  <a:pt x="290493" y="118380"/>
                </a:lnTo>
                <a:lnTo>
                  <a:pt x="220954" y="144026"/>
                </a:lnTo>
                <a:lnTo>
                  <a:pt x="186954" y="166501"/>
                </a:lnTo>
                <a:lnTo>
                  <a:pt x="156521" y="197051"/>
                </a:lnTo>
                <a:lnTo>
                  <a:pt x="131946" y="236906"/>
                </a:lnTo>
                <a:lnTo>
                  <a:pt x="115521" y="287296"/>
                </a:lnTo>
                <a:lnTo>
                  <a:pt x="109537" y="349452"/>
                </a:lnTo>
                <a:lnTo>
                  <a:pt x="112916" y="406776"/>
                </a:lnTo>
                <a:lnTo>
                  <a:pt x="122202" y="458791"/>
                </a:lnTo>
                <a:lnTo>
                  <a:pt x="136116" y="505497"/>
                </a:lnTo>
                <a:lnTo>
                  <a:pt x="153380" y="546893"/>
                </a:lnTo>
                <a:lnTo>
                  <a:pt x="172718" y="582979"/>
                </a:lnTo>
                <a:lnTo>
                  <a:pt x="584661" y="582979"/>
                </a:lnTo>
                <a:lnTo>
                  <a:pt x="576627" y="621367"/>
                </a:lnTo>
                <a:lnTo>
                  <a:pt x="198391" y="621367"/>
                </a:lnTo>
                <a:lnTo>
                  <a:pt x="220977" y="649079"/>
                </a:lnTo>
                <a:lnTo>
                  <a:pt x="240289" y="669335"/>
                </a:lnTo>
                <a:lnTo>
                  <a:pt x="254217" y="682113"/>
                </a:lnTo>
                <a:lnTo>
                  <a:pt x="260650" y="687391"/>
                </a:lnTo>
                <a:lnTo>
                  <a:pt x="264896" y="690943"/>
                </a:lnTo>
                <a:lnTo>
                  <a:pt x="652267" y="1050627"/>
                </a:lnTo>
                <a:lnTo>
                  <a:pt x="813392" y="1050627"/>
                </a:lnTo>
                <a:lnTo>
                  <a:pt x="652267" y="1200239"/>
                </a:lnTo>
                <a:close/>
              </a:path>
              <a:path w="1304925" h="1200785">
                <a:moveTo>
                  <a:pt x="845116" y="127301"/>
                </a:moveTo>
                <a:lnTo>
                  <a:pt x="652267" y="127301"/>
                </a:lnTo>
                <a:lnTo>
                  <a:pt x="698801" y="83407"/>
                </a:lnTo>
                <a:lnTo>
                  <a:pt x="747254" y="50893"/>
                </a:lnTo>
                <a:lnTo>
                  <a:pt x="795396" y="28074"/>
                </a:lnTo>
                <a:lnTo>
                  <a:pt x="840995" y="13261"/>
                </a:lnTo>
                <a:lnTo>
                  <a:pt x="881822" y="4769"/>
                </a:lnTo>
                <a:lnTo>
                  <a:pt x="940236" y="0"/>
                </a:lnTo>
                <a:lnTo>
                  <a:pt x="965015" y="913"/>
                </a:lnTo>
                <a:lnTo>
                  <a:pt x="1002929" y="5187"/>
                </a:lnTo>
                <a:lnTo>
                  <a:pt x="1050132" y="15121"/>
                </a:lnTo>
                <a:lnTo>
                  <a:pt x="1102776" y="33017"/>
                </a:lnTo>
                <a:lnTo>
                  <a:pt x="1157012" y="61174"/>
                </a:lnTo>
                <a:lnTo>
                  <a:pt x="1215683" y="108791"/>
                </a:lnTo>
                <a:lnTo>
                  <a:pt x="1216461" y="109721"/>
                </a:lnTo>
                <a:lnTo>
                  <a:pt x="940236" y="109721"/>
                </a:lnTo>
                <a:lnTo>
                  <a:pt x="914655" y="111052"/>
                </a:lnTo>
                <a:lnTo>
                  <a:pt x="877959" y="117054"/>
                </a:lnTo>
                <a:lnTo>
                  <a:pt x="845116" y="127301"/>
                </a:lnTo>
                <a:close/>
              </a:path>
              <a:path w="1304925" h="1200785">
                <a:moveTo>
                  <a:pt x="652267" y="328034"/>
                </a:moveTo>
                <a:lnTo>
                  <a:pt x="605079" y="247911"/>
                </a:lnTo>
                <a:lnTo>
                  <a:pt x="563623" y="193152"/>
                </a:lnTo>
                <a:lnTo>
                  <a:pt x="517404" y="155095"/>
                </a:lnTo>
                <a:lnTo>
                  <a:pt x="470391" y="130731"/>
                </a:lnTo>
                <a:lnTo>
                  <a:pt x="426553" y="117053"/>
                </a:lnTo>
                <a:lnTo>
                  <a:pt x="364279" y="109721"/>
                </a:lnTo>
                <a:lnTo>
                  <a:pt x="633627" y="109721"/>
                </a:lnTo>
                <a:lnTo>
                  <a:pt x="652267" y="127301"/>
                </a:lnTo>
                <a:lnTo>
                  <a:pt x="845116" y="127301"/>
                </a:lnTo>
                <a:lnTo>
                  <a:pt x="834118" y="130733"/>
                </a:lnTo>
                <a:lnTo>
                  <a:pt x="787103" y="155099"/>
                </a:lnTo>
                <a:lnTo>
                  <a:pt x="740884" y="193161"/>
                </a:lnTo>
                <a:lnTo>
                  <a:pt x="699431" y="247926"/>
                </a:lnTo>
                <a:lnTo>
                  <a:pt x="652267" y="328034"/>
                </a:lnTo>
                <a:close/>
              </a:path>
              <a:path w="1304925" h="1200785">
                <a:moveTo>
                  <a:pt x="1255667" y="579750"/>
                </a:moveTo>
                <a:lnTo>
                  <a:pt x="1133730" y="579750"/>
                </a:lnTo>
                <a:lnTo>
                  <a:pt x="1152566" y="543914"/>
                </a:lnTo>
                <a:lnTo>
                  <a:pt x="1169317" y="502963"/>
                </a:lnTo>
                <a:lnTo>
                  <a:pt x="1182777" y="456899"/>
                </a:lnTo>
                <a:lnTo>
                  <a:pt x="1191739" y="405728"/>
                </a:lnTo>
                <a:lnTo>
                  <a:pt x="1194994" y="349452"/>
                </a:lnTo>
                <a:lnTo>
                  <a:pt x="1189010" y="287296"/>
                </a:lnTo>
                <a:lnTo>
                  <a:pt x="1172584" y="236906"/>
                </a:lnTo>
                <a:lnTo>
                  <a:pt x="1148007" y="197051"/>
                </a:lnTo>
                <a:lnTo>
                  <a:pt x="1117572" y="166501"/>
                </a:lnTo>
                <a:lnTo>
                  <a:pt x="1083569" y="144026"/>
                </a:lnTo>
                <a:lnTo>
                  <a:pt x="1048290" y="128396"/>
                </a:lnTo>
                <a:lnTo>
                  <a:pt x="983068" y="112749"/>
                </a:lnTo>
                <a:lnTo>
                  <a:pt x="940236" y="109721"/>
                </a:lnTo>
                <a:lnTo>
                  <a:pt x="1216461" y="109721"/>
                </a:lnTo>
                <a:lnTo>
                  <a:pt x="1243319" y="141821"/>
                </a:lnTo>
                <a:lnTo>
                  <a:pt x="1267649" y="181800"/>
                </a:lnTo>
                <a:lnTo>
                  <a:pt x="1287044" y="229331"/>
                </a:lnTo>
                <a:lnTo>
                  <a:pt x="1299876" y="285014"/>
                </a:lnTo>
                <a:lnTo>
                  <a:pt x="1304515" y="349452"/>
                </a:lnTo>
                <a:lnTo>
                  <a:pt x="1299793" y="424477"/>
                </a:lnTo>
                <a:lnTo>
                  <a:pt x="1286872" y="492292"/>
                </a:lnTo>
                <a:lnTo>
                  <a:pt x="1267617" y="552878"/>
                </a:lnTo>
                <a:lnTo>
                  <a:pt x="1255667" y="579750"/>
                </a:lnTo>
                <a:close/>
              </a:path>
              <a:path w="1304925" h="1200785">
                <a:moveTo>
                  <a:pt x="584661" y="582979"/>
                </a:moveTo>
                <a:lnTo>
                  <a:pt x="545506" y="582979"/>
                </a:lnTo>
                <a:lnTo>
                  <a:pt x="602464" y="310660"/>
                </a:lnTo>
                <a:lnTo>
                  <a:pt x="642927" y="492251"/>
                </a:lnTo>
                <a:lnTo>
                  <a:pt x="603650" y="492251"/>
                </a:lnTo>
                <a:lnTo>
                  <a:pt x="584661" y="582979"/>
                </a:lnTo>
                <a:close/>
              </a:path>
              <a:path w="1304925" h="1200785">
                <a:moveTo>
                  <a:pt x="726396" y="693753"/>
                </a:moveTo>
                <a:lnTo>
                  <a:pt x="687828" y="693753"/>
                </a:lnTo>
                <a:lnTo>
                  <a:pt x="714866" y="445532"/>
                </a:lnTo>
                <a:lnTo>
                  <a:pt x="782995" y="573163"/>
                </a:lnTo>
                <a:lnTo>
                  <a:pt x="739532" y="573163"/>
                </a:lnTo>
                <a:lnTo>
                  <a:pt x="726396" y="693753"/>
                </a:lnTo>
                <a:close/>
              </a:path>
              <a:path w="1304925" h="1200785">
                <a:moveTo>
                  <a:pt x="700835" y="928396"/>
                </a:moveTo>
                <a:lnTo>
                  <a:pt x="603650" y="492251"/>
                </a:lnTo>
                <a:lnTo>
                  <a:pt x="642927" y="492251"/>
                </a:lnTo>
                <a:lnTo>
                  <a:pt x="687828" y="693753"/>
                </a:lnTo>
                <a:lnTo>
                  <a:pt x="726396" y="693753"/>
                </a:lnTo>
                <a:lnTo>
                  <a:pt x="700835" y="928396"/>
                </a:lnTo>
                <a:close/>
              </a:path>
              <a:path w="1304925" h="1200785">
                <a:moveTo>
                  <a:pt x="813392" y="1050627"/>
                </a:moveTo>
                <a:lnTo>
                  <a:pt x="652267" y="1050627"/>
                </a:lnTo>
                <a:lnTo>
                  <a:pt x="1041740" y="688978"/>
                </a:lnTo>
                <a:lnTo>
                  <a:pt x="1044074" y="687238"/>
                </a:lnTo>
                <a:lnTo>
                  <a:pt x="1050717" y="681782"/>
                </a:lnTo>
                <a:lnTo>
                  <a:pt x="1065191" y="668436"/>
                </a:lnTo>
                <a:lnTo>
                  <a:pt x="1085224" y="647220"/>
                </a:lnTo>
                <a:lnTo>
                  <a:pt x="1108547" y="618153"/>
                </a:lnTo>
                <a:lnTo>
                  <a:pt x="763540" y="618153"/>
                </a:lnTo>
                <a:lnTo>
                  <a:pt x="739532" y="573163"/>
                </a:lnTo>
                <a:lnTo>
                  <a:pt x="782995" y="573163"/>
                </a:lnTo>
                <a:lnTo>
                  <a:pt x="786511" y="579750"/>
                </a:lnTo>
                <a:lnTo>
                  <a:pt x="1255667" y="579750"/>
                </a:lnTo>
                <a:lnTo>
                  <a:pt x="1217578" y="652290"/>
                </a:lnTo>
                <a:lnTo>
                  <a:pt x="1190527" y="691080"/>
                </a:lnTo>
                <a:lnTo>
                  <a:pt x="1164610" y="722569"/>
                </a:lnTo>
                <a:lnTo>
                  <a:pt x="1123646" y="763570"/>
                </a:lnTo>
                <a:lnTo>
                  <a:pt x="1112333" y="773046"/>
                </a:lnTo>
                <a:lnTo>
                  <a:pt x="813392" y="10506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5823922" y="9726543"/>
            <a:ext cx="12185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0">
                <a:latin typeface="Verdana"/>
                <a:cs typeface="Verdana"/>
              </a:rPr>
              <a:t>Next</a:t>
            </a:r>
            <a:r>
              <a:rPr dirty="0" sz="1800" spc="-229">
                <a:latin typeface="Verdana"/>
                <a:cs typeface="Verdana"/>
              </a:rPr>
              <a:t> </a:t>
            </a:r>
            <a:r>
              <a:rPr dirty="0" sz="1800" spc="75">
                <a:latin typeface="Verdana"/>
                <a:cs typeface="Verdana"/>
              </a:rPr>
              <a:t>Page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83532" y="8155939"/>
            <a:ext cx="9169400" cy="863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  <a:tabLst>
                <a:tab pos="1320165" algn="l"/>
                <a:tab pos="1686560" algn="l"/>
                <a:tab pos="2141855" algn="l"/>
                <a:tab pos="2282190" algn="l"/>
                <a:tab pos="3030220" algn="l"/>
                <a:tab pos="3808095" algn="l"/>
                <a:tab pos="4133850" algn="l"/>
                <a:tab pos="4589780" algn="l"/>
                <a:tab pos="4647565" algn="l"/>
                <a:tab pos="5050790" algn="l"/>
                <a:tab pos="5561330" algn="l"/>
                <a:tab pos="6042025" algn="l"/>
                <a:tab pos="6061710" algn="l"/>
                <a:tab pos="7223759" algn="l"/>
                <a:tab pos="8457565" algn="l"/>
              </a:tabLst>
            </a:pP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50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140">
                <a:solidFill>
                  <a:srgbClr val="05203C"/>
                </a:solidFill>
                <a:latin typeface="Verdana"/>
                <a:cs typeface="Verdana"/>
              </a:rPr>
              <a:t>p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45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140">
                <a:solidFill>
                  <a:srgbClr val="05203C"/>
                </a:solidFill>
                <a:latin typeface="Verdana"/>
                <a:cs typeface="Verdana"/>
              </a:rPr>
              <a:t>d</a:t>
            </a:r>
            <a:r>
              <a:rPr dirty="0" sz="2400" spc="65">
                <a:solidFill>
                  <a:srgbClr val="05203C"/>
                </a:solidFill>
                <a:latin typeface="Verdana"/>
                <a:cs typeface="Verdana"/>
              </a:rPr>
              <a:t>o</a:t>
            </a:r>
            <a:r>
              <a:rPr dirty="0" sz="2400" spc="35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50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-50">
                <a:solidFill>
                  <a:srgbClr val="05203C"/>
                </a:solidFill>
                <a:latin typeface="Verdana"/>
                <a:cs typeface="Verdana"/>
              </a:rPr>
              <a:t>		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65">
                <a:solidFill>
                  <a:srgbClr val="05203C"/>
                </a:solidFill>
                <a:latin typeface="Verdana"/>
                <a:cs typeface="Verdana"/>
              </a:rPr>
              <a:t>o</a:t>
            </a:r>
            <a:r>
              <a:rPr dirty="0" sz="2400" spc="45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45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45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35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50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105">
                <a:solidFill>
                  <a:srgbClr val="05203C"/>
                </a:solidFill>
                <a:latin typeface="Verdana"/>
                <a:cs typeface="Verdana"/>
              </a:rPr>
              <a:t>u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l</a:t>
            </a:r>
            <a:r>
              <a:rPr dirty="0" sz="2400" spc="45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45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		</a:t>
            </a:r>
            <a:r>
              <a:rPr dirty="0" sz="2400" spc="-10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10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l</a:t>
            </a:r>
            <a:r>
              <a:rPr dirty="0" sz="2400" spc="-10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45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160">
                <a:solidFill>
                  <a:srgbClr val="05203C"/>
                </a:solidFill>
                <a:latin typeface="Verdana"/>
                <a:cs typeface="Verdana"/>
              </a:rPr>
              <a:t>g</a:t>
            </a:r>
            <a:r>
              <a:rPr dirty="0" sz="2400" spc="35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35">
                <a:solidFill>
                  <a:srgbClr val="05203C"/>
                </a:solidFill>
                <a:latin typeface="Verdana"/>
                <a:cs typeface="Verdana"/>
              </a:rPr>
              <a:t>		</a:t>
            </a:r>
            <a:r>
              <a:rPr dirty="0" sz="2400" spc="-285">
                <a:solidFill>
                  <a:srgbClr val="05203C"/>
                </a:solidFill>
                <a:latin typeface="Verdana"/>
                <a:cs typeface="Verdana"/>
              </a:rPr>
              <a:t>(</a:t>
            </a:r>
            <a:r>
              <a:rPr dirty="0" sz="2400" spc="-570">
                <a:solidFill>
                  <a:srgbClr val="05203C"/>
                </a:solidFill>
                <a:latin typeface="Verdana"/>
                <a:cs typeface="Verdana"/>
              </a:rPr>
              <a:t>&gt;</a:t>
            </a:r>
            <a:r>
              <a:rPr dirty="0" sz="2400" spc="-640">
                <a:solidFill>
                  <a:srgbClr val="05203C"/>
                </a:solidFill>
                <a:latin typeface="Verdana"/>
                <a:cs typeface="Verdana"/>
              </a:rPr>
              <a:t>1</a:t>
            </a:r>
            <a:r>
              <a:rPr dirty="0" sz="2400" spc="-45">
                <a:solidFill>
                  <a:srgbClr val="05203C"/>
                </a:solidFill>
                <a:latin typeface="Verdana"/>
                <a:cs typeface="Verdana"/>
              </a:rPr>
              <a:t>9</a:t>
            </a:r>
            <a:r>
              <a:rPr dirty="0" sz="2400" spc="-560">
                <a:solidFill>
                  <a:srgbClr val="05203C"/>
                </a:solidFill>
                <a:latin typeface="Verdana"/>
                <a:cs typeface="Verdana"/>
              </a:rPr>
              <a:t>%</a:t>
            </a:r>
            <a:r>
              <a:rPr dirty="0" sz="2400" spc="-280">
                <a:solidFill>
                  <a:srgbClr val="05203C"/>
                </a:solidFill>
                <a:latin typeface="Verdana"/>
                <a:cs typeface="Verdana"/>
              </a:rPr>
              <a:t>)</a:t>
            </a:r>
            <a:r>
              <a:rPr dirty="0" sz="2400" spc="-280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140">
                <a:solidFill>
                  <a:srgbClr val="05203C"/>
                </a:solidFill>
                <a:latin typeface="Verdana"/>
                <a:cs typeface="Verdana"/>
              </a:rPr>
              <a:t>p</a:t>
            </a:r>
            <a:r>
              <a:rPr dirty="0" sz="2400" spc="-45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65">
                <a:solidFill>
                  <a:srgbClr val="05203C"/>
                </a:solidFill>
                <a:latin typeface="Verdana"/>
                <a:cs typeface="Verdana"/>
              </a:rPr>
              <a:t>o</a:t>
            </a:r>
            <a:r>
              <a:rPr dirty="0" sz="2400" spc="140">
                <a:solidFill>
                  <a:srgbClr val="05203C"/>
                </a:solidFill>
                <a:latin typeface="Verdana"/>
                <a:cs typeface="Verdana"/>
              </a:rPr>
              <a:t>p</a:t>
            </a:r>
            <a:r>
              <a:rPr dirty="0" sz="2400" spc="65">
                <a:solidFill>
                  <a:srgbClr val="05203C"/>
                </a:solidFill>
                <a:latin typeface="Verdana"/>
                <a:cs typeface="Verdana"/>
              </a:rPr>
              <a:t>o</a:t>
            </a:r>
            <a:r>
              <a:rPr dirty="0" sz="2400" spc="-45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45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65">
                <a:solidFill>
                  <a:srgbClr val="05203C"/>
                </a:solidFill>
                <a:latin typeface="Verdana"/>
                <a:cs typeface="Verdana"/>
              </a:rPr>
              <a:t>o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-10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l  </a:t>
            </a:r>
            <a:r>
              <a:rPr dirty="0" sz="2400" spc="-45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35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140">
                <a:solidFill>
                  <a:srgbClr val="05203C"/>
                </a:solidFill>
                <a:latin typeface="Verdana"/>
                <a:cs typeface="Verdana"/>
              </a:rPr>
              <a:t>d</a:t>
            </a:r>
            <a:r>
              <a:rPr dirty="0" sz="2400" spc="105">
                <a:solidFill>
                  <a:srgbClr val="05203C"/>
                </a:solidFill>
                <a:latin typeface="Verdana"/>
                <a:cs typeface="Verdana"/>
              </a:rPr>
              <a:t>u</a:t>
            </a:r>
            <a:r>
              <a:rPr dirty="0" sz="2400" spc="120">
                <a:solidFill>
                  <a:srgbClr val="05203C"/>
                </a:solidFill>
                <a:latin typeface="Verdana"/>
                <a:cs typeface="Verdana"/>
              </a:rPr>
              <a:t>c</a:t>
            </a:r>
            <a:r>
              <a:rPr dirty="0" sz="2400" spc="45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65">
                <a:solidFill>
                  <a:srgbClr val="05203C"/>
                </a:solidFill>
                <a:latin typeface="Verdana"/>
                <a:cs typeface="Verdana"/>
              </a:rPr>
              <a:t>o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140">
                <a:solidFill>
                  <a:srgbClr val="05203C"/>
                </a:solidFill>
                <a:latin typeface="Verdana"/>
                <a:cs typeface="Verdana"/>
              </a:rPr>
              <a:t>d</a:t>
            </a:r>
            <a:r>
              <a:rPr dirty="0" sz="2400" spc="35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200">
                <a:solidFill>
                  <a:srgbClr val="05203C"/>
                </a:solidFill>
                <a:latin typeface="Verdana"/>
                <a:cs typeface="Verdana"/>
              </a:rPr>
              <a:t>m</a:t>
            </a:r>
            <a:r>
              <a:rPr dirty="0" sz="2400" spc="35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45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10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10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45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50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55">
                <a:solidFill>
                  <a:srgbClr val="05203C"/>
                </a:solidFill>
                <a:latin typeface="Verdana"/>
                <a:cs typeface="Verdana"/>
              </a:rPr>
              <a:t>k</a:t>
            </a:r>
            <a:r>
              <a:rPr dirty="0" sz="2400" spc="-330">
                <a:solidFill>
                  <a:srgbClr val="05203C"/>
                </a:solidFill>
                <a:latin typeface="Verdana"/>
                <a:cs typeface="Verdana"/>
              </a:rPr>
              <a:t>.</a:t>
            </a:r>
            <a:r>
              <a:rPr dirty="0" sz="2400" spc="-330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75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45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10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l</a:t>
            </a:r>
            <a:r>
              <a:rPr dirty="0" sz="2400" spc="-50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-50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65">
                <a:solidFill>
                  <a:srgbClr val="05203C"/>
                </a:solidFill>
                <a:latin typeface="Verdana"/>
                <a:cs typeface="Verdana"/>
              </a:rPr>
              <a:t>o</a:t>
            </a:r>
            <a:r>
              <a:rPr dirty="0" sz="2400" spc="-45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-45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200">
                <a:solidFill>
                  <a:srgbClr val="05203C"/>
                </a:solidFill>
                <a:latin typeface="Verdana"/>
                <a:cs typeface="Verdana"/>
              </a:rPr>
              <a:t>m</a:t>
            </a:r>
            <a:r>
              <a:rPr dirty="0" sz="2400" spc="35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45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10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175">
                <a:solidFill>
                  <a:srgbClr val="05203C"/>
                </a:solidFill>
                <a:latin typeface="Verdana"/>
                <a:cs typeface="Verdana"/>
              </a:rPr>
              <a:t>-</a:t>
            </a:r>
            <a:r>
              <a:rPr dirty="0" sz="2400" spc="-10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-10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l</a:t>
            </a:r>
            <a:r>
              <a:rPr dirty="0" sz="2400" spc="-65">
                <a:solidFill>
                  <a:srgbClr val="05203C"/>
                </a:solidFill>
                <a:latin typeface="Verdana"/>
                <a:cs typeface="Verdana"/>
              </a:rPr>
              <a:t>ys</a:t>
            </a:r>
            <a:r>
              <a:rPr dirty="0" sz="2400" spc="35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50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-50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190">
                <a:solidFill>
                  <a:srgbClr val="05203C"/>
                </a:solidFill>
                <a:latin typeface="Verdana"/>
                <a:cs typeface="Verdana"/>
              </a:rPr>
              <a:t>w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45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114">
                <a:solidFill>
                  <a:srgbClr val="05203C"/>
                </a:solidFill>
                <a:latin typeface="Verdana"/>
                <a:cs typeface="Verdana"/>
              </a:rPr>
              <a:t>h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83532" y="8994140"/>
            <a:ext cx="9168765" cy="1282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4599"/>
              </a:lnSpc>
              <a:spcBef>
                <a:spcPts val="100"/>
              </a:spcBef>
            </a:pPr>
            <a:r>
              <a:rPr dirty="0" sz="2400" spc="65">
                <a:solidFill>
                  <a:srgbClr val="05203C"/>
                </a:solidFill>
                <a:latin typeface="Verdana"/>
                <a:cs typeface="Verdana"/>
              </a:rPr>
              <a:t>more </a:t>
            </a:r>
            <a:r>
              <a:rPr dirty="0" sz="2400" spc="75">
                <a:solidFill>
                  <a:srgbClr val="05203C"/>
                </a:solidFill>
                <a:latin typeface="Verdana"/>
                <a:cs typeface="Verdana"/>
              </a:rPr>
              <a:t>incident </a:t>
            </a:r>
            <a:r>
              <a:rPr dirty="0" sz="2400" spc="70">
                <a:solidFill>
                  <a:srgbClr val="05203C"/>
                </a:solidFill>
                <a:latin typeface="Verdana"/>
                <a:cs typeface="Verdana"/>
              </a:rPr>
              <a:t>dementia </a:t>
            </a:r>
            <a:r>
              <a:rPr dirty="0" sz="2400" spc="10">
                <a:solidFill>
                  <a:srgbClr val="05203C"/>
                </a:solidFill>
                <a:latin typeface="Verdana"/>
                <a:cs typeface="Verdana"/>
              </a:rPr>
              <a:t>cases </a:t>
            </a:r>
            <a:r>
              <a:rPr dirty="0" sz="2400" spc="-5">
                <a:solidFill>
                  <a:srgbClr val="05203C"/>
                </a:solidFill>
                <a:latin typeface="Verdana"/>
                <a:cs typeface="Verdana"/>
              </a:rPr>
              <a:t>are </a:t>
            </a:r>
            <a:r>
              <a:rPr dirty="0" sz="2400" spc="85">
                <a:solidFill>
                  <a:srgbClr val="05203C"/>
                </a:solidFill>
                <a:latin typeface="Verdana"/>
                <a:cs typeface="Verdana"/>
              </a:rPr>
              <a:t>needed </a:t>
            </a:r>
            <a:r>
              <a:rPr dirty="0" sz="2400" spc="55">
                <a:solidFill>
                  <a:srgbClr val="05203C"/>
                </a:solidFill>
                <a:latin typeface="Verdana"/>
                <a:cs typeface="Verdana"/>
              </a:rPr>
              <a:t>to </a:t>
            </a:r>
            <a:r>
              <a:rPr dirty="0" sz="2400" spc="-30">
                <a:solidFill>
                  <a:srgbClr val="05203C"/>
                </a:solidFill>
                <a:latin typeface="Verdana"/>
                <a:cs typeface="Verdana"/>
              </a:rPr>
              <a:t>assess  </a:t>
            </a:r>
            <a:r>
              <a:rPr dirty="0" sz="2400" spc="70">
                <a:solidFill>
                  <a:srgbClr val="05203C"/>
                </a:solidFill>
                <a:latin typeface="Verdana"/>
                <a:cs typeface="Verdana"/>
              </a:rPr>
              <a:t>whether </a:t>
            </a:r>
            <a:r>
              <a:rPr dirty="0" sz="2400" spc="75">
                <a:solidFill>
                  <a:srgbClr val="05203C"/>
                </a:solidFill>
                <a:latin typeface="Verdana"/>
                <a:cs typeface="Verdana"/>
              </a:rPr>
              <a:t>modest </a:t>
            </a:r>
            <a:r>
              <a:rPr dirty="0" sz="2400" spc="45">
                <a:solidFill>
                  <a:srgbClr val="05203C"/>
                </a:solidFill>
                <a:latin typeface="Verdana"/>
                <a:cs typeface="Verdana"/>
              </a:rPr>
              <a:t>proportional </a:t>
            </a:r>
            <a:r>
              <a:rPr dirty="0" sz="2400" spc="-350">
                <a:solidFill>
                  <a:srgbClr val="05203C"/>
                </a:solidFill>
                <a:latin typeface="Verdana"/>
                <a:cs typeface="Verdana"/>
              </a:rPr>
              <a:t>10-15% </a:t>
            </a:r>
            <a:r>
              <a:rPr dirty="0" sz="2400" spc="40">
                <a:solidFill>
                  <a:srgbClr val="05203C"/>
                </a:solidFill>
                <a:latin typeface="Verdana"/>
                <a:cs typeface="Verdana"/>
              </a:rPr>
              <a:t>benefits </a:t>
            </a:r>
            <a:r>
              <a:rPr dirty="0" sz="2400" spc="35">
                <a:solidFill>
                  <a:srgbClr val="05203C"/>
                </a:solidFill>
                <a:latin typeface="Verdana"/>
                <a:cs typeface="Verdana"/>
              </a:rPr>
              <a:t>of </a:t>
            </a:r>
            <a:r>
              <a:rPr dirty="0" sz="2400" spc="25">
                <a:solidFill>
                  <a:srgbClr val="05203C"/>
                </a:solidFill>
                <a:latin typeface="Verdana"/>
                <a:cs typeface="Verdana"/>
              </a:rPr>
              <a:t>aspirin</a:t>
            </a:r>
            <a:r>
              <a:rPr dirty="0" sz="2400" spc="-170">
                <a:solidFill>
                  <a:srgbClr val="05203C"/>
                </a:solidFill>
                <a:latin typeface="Verdana"/>
                <a:cs typeface="Verdana"/>
              </a:rPr>
              <a:t> </a:t>
            </a:r>
            <a:r>
              <a:rPr dirty="0" sz="2400" spc="90">
                <a:solidFill>
                  <a:srgbClr val="05203C"/>
                </a:solidFill>
                <a:latin typeface="Verdana"/>
                <a:cs typeface="Verdana"/>
              </a:rPr>
              <a:t>on  </a:t>
            </a:r>
            <a:r>
              <a:rPr dirty="0" sz="2400" spc="70">
                <a:solidFill>
                  <a:srgbClr val="05203C"/>
                </a:solidFill>
                <a:latin typeface="Verdana"/>
                <a:cs typeface="Verdana"/>
              </a:rPr>
              <a:t>dementia</a:t>
            </a:r>
            <a:r>
              <a:rPr dirty="0" sz="2400" spc="-204">
                <a:solidFill>
                  <a:srgbClr val="05203C"/>
                </a:solidFill>
                <a:latin typeface="Verdana"/>
                <a:cs typeface="Verdana"/>
              </a:rPr>
              <a:t> </a:t>
            </a:r>
            <a:r>
              <a:rPr dirty="0" sz="2400" spc="-65">
                <a:solidFill>
                  <a:srgbClr val="05203C"/>
                </a:solidFill>
                <a:latin typeface="Verdana"/>
                <a:cs typeface="Verdana"/>
              </a:rPr>
              <a:t>exist.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3660" rIns="0" bIns="0" rtlCol="0" vert="horz">
            <a:spAutoFit/>
          </a:bodyPr>
          <a:lstStyle/>
          <a:p>
            <a:pPr marL="684530" marR="5080">
              <a:lnSpc>
                <a:spcPts val="3900"/>
              </a:lnSpc>
              <a:spcBef>
                <a:spcPts val="580"/>
              </a:spcBef>
            </a:pPr>
            <a:r>
              <a:rPr dirty="0" sz="3600" spc="-145"/>
              <a:t>The</a:t>
            </a:r>
            <a:r>
              <a:rPr dirty="0" sz="3600" spc="-215"/>
              <a:t> </a:t>
            </a:r>
            <a:r>
              <a:rPr dirty="0" sz="3600" spc="-95"/>
              <a:t>effect</a:t>
            </a:r>
            <a:r>
              <a:rPr dirty="0" sz="3600" spc="-215"/>
              <a:t> </a:t>
            </a:r>
            <a:r>
              <a:rPr dirty="0" sz="3600" spc="-125"/>
              <a:t>of</a:t>
            </a:r>
            <a:r>
              <a:rPr dirty="0" sz="3600" spc="-210"/>
              <a:t> </a:t>
            </a:r>
            <a:r>
              <a:rPr dirty="0" sz="3600" spc="-150"/>
              <a:t>aspirin</a:t>
            </a:r>
            <a:r>
              <a:rPr dirty="0" sz="3600" spc="-215"/>
              <a:t> </a:t>
            </a:r>
            <a:r>
              <a:rPr dirty="0" sz="3600" spc="-100"/>
              <a:t>on</a:t>
            </a:r>
            <a:r>
              <a:rPr dirty="0" sz="3600" spc="-210"/>
              <a:t> </a:t>
            </a:r>
            <a:r>
              <a:rPr dirty="0" sz="3600" spc="-100"/>
              <a:t>dementia</a:t>
            </a:r>
            <a:r>
              <a:rPr dirty="0" sz="3600" spc="-215"/>
              <a:t> </a:t>
            </a:r>
            <a:r>
              <a:rPr dirty="0" sz="3600" spc="-114"/>
              <a:t>in</a:t>
            </a:r>
            <a:r>
              <a:rPr dirty="0" sz="3600" spc="-215"/>
              <a:t> </a:t>
            </a:r>
            <a:r>
              <a:rPr dirty="0" sz="3600" spc="-90"/>
              <a:t>the</a:t>
            </a:r>
            <a:r>
              <a:rPr dirty="0" sz="3600" spc="-210"/>
              <a:t> </a:t>
            </a:r>
            <a:r>
              <a:rPr dirty="0" sz="3600" spc="-80"/>
              <a:t>ASCEND</a:t>
            </a:r>
            <a:r>
              <a:rPr dirty="0" sz="3600" spc="-215"/>
              <a:t> </a:t>
            </a:r>
            <a:r>
              <a:rPr dirty="0" sz="3600" spc="-220"/>
              <a:t>trial:</a:t>
            </a:r>
            <a:r>
              <a:rPr dirty="0" sz="3600" spc="-210"/>
              <a:t> </a:t>
            </a:r>
            <a:r>
              <a:rPr dirty="0" sz="3600" spc="-130"/>
              <a:t>Study  </a:t>
            </a:r>
            <a:r>
              <a:rPr dirty="0" sz="3600" spc="-100"/>
              <a:t>design and </a:t>
            </a:r>
            <a:r>
              <a:rPr dirty="0" sz="3600" spc="-145"/>
              <a:t>summary</a:t>
            </a:r>
            <a:r>
              <a:rPr dirty="0" sz="3600" spc="-450"/>
              <a:t> </a:t>
            </a:r>
            <a:r>
              <a:rPr dirty="0" sz="3600" spc="-185"/>
              <a:t>results.</a:t>
            </a:r>
            <a:endParaRPr sz="3600"/>
          </a:p>
        </p:txBody>
      </p:sp>
      <p:sp>
        <p:nvSpPr>
          <p:cNvPr id="11" name="object 11"/>
          <p:cNvSpPr/>
          <p:nvPr/>
        </p:nvSpPr>
        <p:spPr>
          <a:xfrm>
            <a:off x="46433" y="0"/>
            <a:ext cx="1304925" cy="1200785"/>
          </a:xfrm>
          <a:custGeom>
            <a:avLst/>
            <a:gdLst/>
            <a:ahLst/>
            <a:cxnLst/>
            <a:rect l="l" t="t" r="r" b="b"/>
            <a:pathLst>
              <a:path w="1304925" h="1200785">
                <a:moveTo>
                  <a:pt x="652267" y="1200239"/>
                </a:moveTo>
                <a:lnTo>
                  <a:pt x="192199" y="773046"/>
                </a:lnTo>
                <a:lnTo>
                  <a:pt x="180882" y="763570"/>
                </a:lnTo>
                <a:lnTo>
                  <a:pt x="162831" y="746738"/>
                </a:lnTo>
                <a:lnTo>
                  <a:pt x="113993" y="691080"/>
                </a:lnTo>
                <a:lnTo>
                  <a:pt x="86939" y="652290"/>
                </a:lnTo>
                <a:lnTo>
                  <a:pt x="60619" y="606216"/>
                </a:lnTo>
                <a:lnTo>
                  <a:pt x="36898" y="552878"/>
                </a:lnTo>
                <a:lnTo>
                  <a:pt x="17636" y="492251"/>
                </a:lnTo>
                <a:lnTo>
                  <a:pt x="4722" y="424477"/>
                </a:lnTo>
                <a:lnTo>
                  <a:pt x="0" y="349452"/>
                </a:lnTo>
                <a:lnTo>
                  <a:pt x="4639" y="285014"/>
                </a:lnTo>
                <a:lnTo>
                  <a:pt x="17471" y="229331"/>
                </a:lnTo>
                <a:lnTo>
                  <a:pt x="36867" y="181800"/>
                </a:lnTo>
                <a:lnTo>
                  <a:pt x="61197" y="141821"/>
                </a:lnTo>
                <a:lnTo>
                  <a:pt x="88833" y="108791"/>
                </a:lnTo>
                <a:lnTo>
                  <a:pt x="118145" y="82109"/>
                </a:lnTo>
                <a:lnTo>
                  <a:pt x="201747" y="33017"/>
                </a:lnTo>
                <a:lnTo>
                  <a:pt x="254394" y="15121"/>
                </a:lnTo>
                <a:lnTo>
                  <a:pt x="301597" y="5187"/>
                </a:lnTo>
                <a:lnTo>
                  <a:pt x="339567" y="911"/>
                </a:lnTo>
                <a:lnTo>
                  <a:pt x="364279" y="0"/>
                </a:lnTo>
                <a:lnTo>
                  <a:pt x="388893" y="913"/>
                </a:lnTo>
                <a:lnTo>
                  <a:pt x="463528" y="13261"/>
                </a:lnTo>
                <a:lnTo>
                  <a:pt x="509128" y="28074"/>
                </a:lnTo>
                <a:lnTo>
                  <a:pt x="557271" y="50893"/>
                </a:lnTo>
                <a:lnTo>
                  <a:pt x="605727" y="83407"/>
                </a:lnTo>
                <a:lnTo>
                  <a:pt x="633627" y="109721"/>
                </a:lnTo>
                <a:lnTo>
                  <a:pt x="364279" y="109721"/>
                </a:lnTo>
                <a:lnTo>
                  <a:pt x="346808" y="110273"/>
                </a:lnTo>
                <a:lnTo>
                  <a:pt x="290493" y="118380"/>
                </a:lnTo>
                <a:lnTo>
                  <a:pt x="220954" y="144026"/>
                </a:lnTo>
                <a:lnTo>
                  <a:pt x="186954" y="166501"/>
                </a:lnTo>
                <a:lnTo>
                  <a:pt x="156521" y="197051"/>
                </a:lnTo>
                <a:lnTo>
                  <a:pt x="131946" y="236906"/>
                </a:lnTo>
                <a:lnTo>
                  <a:pt x="115521" y="287296"/>
                </a:lnTo>
                <a:lnTo>
                  <a:pt x="109537" y="349452"/>
                </a:lnTo>
                <a:lnTo>
                  <a:pt x="112916" y="406776"/>
                </a:lnTo>
                <a:lnTo>
                  <a:pt x="122202" y="458791"/>
                </a:lnTo>
                <a:lnTo>
                  <a:pt x="136116" y="505497"/>
                </a:lnTo>
                <a:lnTo>
                  <a:pt x="153380" y="546893"/>
                </a:lnTo>
                <a:lnTo>
                  <a:pt x="172718" y="582979"/>
                </a:lnTo>
                <a:lnTo>
                  <a:pt x="584661" y="582979"/>
                </a:lnTo>
                <a:lnTo>
                  <a:pt x="576627" y="621367"/>
                </a:lnTo>
                <a:lnTo>
                  <a:pt x="198391" y="621367"/>
                </a:lnTo>
                <a:lnTo>
                  <a:pt x="220977" y="649079"/>
                </a:lnTo>
                <a:lnTo>
                  <a:pt x="240289" y="669335"/>
                </a:lnTo>
                <a:lnTo>
                  <a:pt x="254217" y="682113"/>
                </a:lnTo>
                <a:lnTo>
                  <a:pt x="260650" y="687391"/>
                </a:lnTo>
                <a:lnTo>
                  <a:pt x="264896" y="690943"/>
                </a:lnTo>
                <a:lnTo>
                  <a:pt x="652267" y="1050627"/>
                </a:lnTo>
                <a:lnTo>
                  <a:pt x="813392" y="1050627"/>
                </a:lnTo>
                <a:lnTo>
                  <a:pt x="652267" y="1200239"/>
                </a:lnTo>
                <a:close/>
              </a:path>
              <a:path w="1304925" h="1200785">
                <a:moveTo>
                  <a:pt x="845116" y="127301"/>
                </a:moveTo>
                <a:lnTo>
                  <a:pt x="652267" y="127301"/>
                </a:lnTo>
                <a:lnTo>
                  <a:pt x="698801" y="83407"/>
                </a:lnTo>
                <a:lnTo>
                  <a:pt x="747254" y="50893"/>
                </a:lnTo>
                <a:lnTo>
                  <a:pt x="795396" y="28074"/>
                </a:lnTo>
                <a:lnTo>
                  <a:pt x="840995" y="13261"/>
                </a:lnTo>
                <a:lnTo>
                  <a:pt x="881822" y="4769"/>
                </a:lnTo>
                <a:lnTo>
                  <a:pt x="940236" y="0"/>
                </a:lnTo>
                <a:lnTo>
                  <a:pt x="965015" y="913"/>
                </a:lnTo>
                <a:lnTo>
                  <a:pt x="1002929" y="5187"/>
                </a:lnTo>
                <a:lnTo>
                  <a:pt x="1050132" y="15121"/>
                </a:lnTo>
                <a:lnTo>
                  <a:pt x="1102776" y="33017"/>
                </a:lnTo>
                <a:lnTo>
                  <a:pt x="1157012" y="61174"/>
                </a:lnTo>
                <a:lnTo>
                  <a:pt x="1215683" y="108791"/>
                </a:lnTo>
                <a:lnTo>
                  <a:pt x="1216461" y="109721"/>
                </a:lnTo>
                <a:lnTo>
                  <a:pt x="940236" y="109721"/>
                </a:lnTo>
                <a:lnTo>
                  <a:pt x="914655" y="111052"/>
                </a:lnTo>
                <a:lnTo>
                  <a:pt x="877959" y="117054"/>
                </a:lnTo>
                <a:lnTo>
                  <a:pt x="845116" y="127301"/>
                </a:lnTo>
                <a:close/>
              </a:path>
              <a:path w="1304925" h="1200785">
                <a:moveTo>
                  <a:pt x="652267" y="328034"/>
                </a:moveTo>
                <a:lnTo>
                  <a:pt x="605079" y="247911"/>
                </a:lnTo>
                <a:lnTo>
                  <a:pt x="563623" y="193152"/>
                </a:lnTo>
                <a:lnTo>
                  <a:pt x="517404" y="155095"/>
                </a:lnTo>
                <a:lnTo>
                  <a:pt x="470391" y="130731"/>
                </a:lnTo>
                <a:lnTo>
                  <a:pt x="426553" y="117053"/>
                </a:lnTo>
                <a:lnTo>
                  <a:pt x="364279" y="109721"/>
                </a:lnTo>
                <a:lnTo>
                  <a:pt x="633627" y="109721"/>
                </a:lnTo>
                <a:lnTo>
                  <a:pt x="652267" y="127301"/>
                </a:lnTo>
                <a:lnTo>
                  <a:pt x="845116" y="127301"/>
                </a:lnTo>
                <a:lnTo>
                  <a:pt x="834118" y="130733"/>
                </a:lnTo>
                <a:lnTo>
                  <a:pt x="787103" y="155099"/>
                </a:lnTo>
                <a:lnTo>
                  <a:pt x="740884" y="193161"/>
                </a:lnTo>
                <a:lnTo>
                  <a:pt x="699431" y="247926"/>
                </a:lnTo>
                <a:lnTo>
                  <a:pt x="652267" y="328034"/>
                </a:lnTo>
                <a:close/>
              </a:path>
              <a:path w="1304925" h="1200785">
                <a:moveTo>
                  <a:pt x="1255667" y="579750"/>
                </a:moveTo>
                <a:lnTo>
                  <a:pt x="1133730" y="579750"/>
                </a:lnTo>
                <a:lnTo>
                  <a:pt x="1152566" y="543914"/>
                </a:lnTo>
                <a:lnTo>
                  <a:pt x="1169317" y="502963"/>
                </a:lnTo>
                <a:lnTo>
                  <a:pt x="1182777" y="456899"/>
                </a:lnTo>
                <a:lnTo>
                  <a:pt x="1191739" y="405728"/>
                </a:lnTo>
                <a:lnTo>
                  <a:pt x="1194994" y="349452"/>
                </a:lnTo>
                <a:lnTo>
                  <a:pt x="1189010" y="287296"/>
                </a:lnTo>
                <a:lnTo>
                  <a:pt x="1172584" y="236906"/>
                </a:lnTo>
                <a:lnTo>
                  <a:pt x="1148007" y="197051"/>
                </a:lnTo>
                <a:lnTo>
                  <a:pt x="1117572" y="166501"/>
                </a:lnTo>
                <a:lnTo>
                  <a:pt x="1083569" y="144026"/>
                </a:lnTo>
                <a:lnTo>
                  <a:pt x="1048290" y="128396"/>
                </a:lnTo>
                <a:lnTo>
                  <a:pt x="983068" y="112749"/>
                </a:lnTo>
                <a:lnTo>
                  <a:pt x="940236" y="109721"/>
                </a:lnTo>
                <a:lnTo>
                  <a:pt x="1216461" y="109721"/>
                </a:lnTo>
                <a:lnTo>
                  <a:pt x="1243319" y="141821"/>
                </a:lnTo>
                <a:lnTo>
                  <a:pt x="1267649" y="181800"/>
                </a:lnTo>
                <a:lnTo>
                  <a:pt x="1287044" y="229331"/>
                </a:lnTo>
                <a:lnTo>
                  <a:pt x="1299876" y="285014"/>
                </a:lnTo>
                <a:lnTo>
                  <a:pt x="1304515" y="349452"/>
                </a:lnTo>
                <a:lnTo>
                  <a:pt x="1299793" y="424477"/>
                </a:lnTo>
                <a:lnTo>
                  <a:pt x="1286872" y="492292"/>
                </a:lnTo>
                <a:lnTo>
                  <a:pt x="1267617" y="552878"/>
                </a:lnTo>
                <a:lnTo>
                  <a:pt x="1255667" y="579750"/>
                </a:lnTo>
                <a:close/>
              </a:path>
              <a:path w="1304925" h="1200785">
                <a:moveTo>
                  <a:pt x="584661" y="582979"/>
                </a:moveTo>
                <a:lnTo>
                  <a:pt x="545506" y="582979"/>
                </a:lnTo>
                <a:lnTo>
                  <a:pt x="602464" y="310660"/>
                </a:lnTo>
                <a:lnTo>
                  <a:pt x="642927" y="492251"/>
                </a:lnTo>
                <a:lnTo>
                  <a:pt x="603650" y="492251"/>
                </a:lnTo>
                <a:lnTo>
                  <a:pt x="584661" y="582979"/>
                </a:lnTo>
                <a:close/>
              </a:path>
              <a:path w="1304925" h="1200785">
                <a:moveTo>
                  <a:pt x="726396" y="693753"/>
                </a:moveTo>
                <a:lnTo>
                  <a:pt x="687828" y="693753"/>
                </a:lnTo>
                <a:lnTo>
                  <a:pt x="714866" y="445532"/>
                </a:lnTo>
                <a:lnTo>
                  <a:pt x="782995" y="573163"/>
                </a:lnTo>
                <a:lnTo>
                  <a:pt x="739532" y="573163"/>
                </a:lnTo>
                <a:lnTo>
                  <a:pt x="726396" y="693753"/>
                </a:lnTo>
                <a:close/>
              </a:path>
              <a:path w="1304925" h="1200785">
                <a:moveTo>
                  <a:pt x="700835" y="928396"/>
                </a:moveTo>
                <a:lnTo>
                  <a:pt x="603650" y="492251"/>
                </a:lnTo>
                <a:lnTo>
                  <a:pt x="642927" y="492251"/>
                </a:lnTo>
                <a:lnTo>
                  <a:pt x="687828" y="693753"/>
                </a:lnTo>
                <a:lnTo>
                  <a:pt x="726396" y="693753"/>
                </a:lnTo>
                <a:lnTo>
                  <a:pt x="700835" y="928396"/>
                </a:lnTo>
                <a:close/>
              </a:path>
              <a:path w="1304925" h="1200785">
                <a:moveTo>
                  <a:pt x="813392" y="1050627"/>
                </a:moveTo>
                <a:lnTo>
                  <a:pt x="652267" y="1050627"/>
                </a:lnTo>
                <a:lnTo>
                  <a:pt x="1041740" y="688978"/>
                </a:lnTo>
                <a:lnTo>
                  <a:pt x="1044074" y="687238"/>
                </a:lnTo>
                <a:lnTo>
                  <a:pt x="1050717" y="681782"/>
                </a:lnTo>
                <a:lnTo>
                  <a:pt x="1065191" y="668436"/>
                </a:lnTo>
                <a:lnTo>
                  <a:pt x="1085224" y="647220"/>
                </a:lnTo>
                <a:lnTo>
                  <a:pt x="1108547" y="618153"/>
                </a:lnTo>
                <a:lnTo>
                  <a:pt x="763540" y="618153"/>
                </a:lnTo>
                <a:lnTo>
                  <a:pt x="739532" y="573163"/>
                </a:lnTo>
                <a:lnTo>
                  <a:pt x="782995" y="573163"/>
                </a:lnTo>
                <a:lnTo>
                  <a:pt x="786511" y="579750"/>
                </a:lnTo>
                <a:lnTo>
                  <a:pt x="1255667" y="579750"/>
                </a:lnTo>
                <a:lnTo>
                  <a:pt x="1217578" y="652290"/>
                </a:lnTo>
                <a:lnTo>
                  <a:pt x="1190527" y="691080"/>
                </a:lnTo>
                <a:lnTo>
                  <a:pt x="1164610" y="722569"/>
                </a:lnTo>
                <a:lnTo>
                  <a:pt x="1123646" y="763570"/>
                </a:lnTo>
                <a:lnTo>
                  <a:pt x="1112333" y="773046"/>
                </a:lnTo>
                <a:lnTo>
                  <a:pt x="813392" y="10506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827" y="0"/>
            <a:ext cx="18289905" cy="10287635"/>
            <a:chOff x="-4827" y="0"/>
            <a:chExt cx="18289905" cy="10287635"/>
          </a:xfrm>
        </p:grpSpPr>
        <p:sp>
          <p:nvSpPr>
            <p:cNvPr id="3" name="object 3"/>
            <p:cNvSpPr/>
            <p:nvPr/>
          </p:nvSpPr>
          <p:spPr>
            <a:xfrm>
              <a:off x="-4827" y="1"/>
              <a:ext cx="18281701" cy="1028727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7388093" y="9590909"/>
              <a:ext cx="552450" cy="552450"/>
            </a:xfrm>
            <a:custGeom>
              <a:avLst/>
              <a:gdLst/>
              <a:ahLst/>
              <a:cxnLst/>
              <a:rect l="l" t="t" r="r" b="b"/>
              <a:pathLst>
                <a:path w="552450" h="552450">
                  <a:moveTo>
                    <a:pt x="276148" y="552296"/>
                  </a:moveTo>
                  <a:lnTo>
                    <a:pt x="226510" y="547847"/>
                  </a:lnTo>
                  <a:lnTo>
                    <a:pt x="179790" y="535019"/>
                  </a:lnTo>
                  <a:lnTo>
                    <a:pt x="136770" y="514593"/>
                  </a:lnTo>
                  <a:lnTo>
                    <a:pt x="98229" y="487348"/>
                  </a:lnTo>
                  <a:lnTo>
                    <a:pt x="64946" y="454065"/>
                  </a:lnTo>
                  <a:lnTo>
                    <a:pt x="37702" y="415523"/>
                  </a:lnTo>
                  <a:lnTo>
                    <a:pt x="17276" y="372503"/>
                  </a:lnTo>
                  <a:lnTo>
                    <a:pt x="4449" y="325785"/>
                  </a:lnTo>
                  <a:lnTo>
                    <a:pt x="0" y="276148"/>
                  </a:lnTo>
                  <a:lnTo>
                    <a:pt x="4449" y="226510"/>
                  </a:lnTo>
                  <a:lnTo>
                    <a:pt x="17276" y="179790"/>
                  </a:lnTo>
                  <a:lnTo>
                    <a:pt x="37702" y="136770"/>
                  </a:lnTo>
                  <a:lnTo>
                    <a:pt x="64946" y="98229"/>
                  </a:lnTo>
                  <a:lnTo>
                    <a:pt x="98229" y="64946"/>
                  </a:lnTo>
                  <a:lnTo>
                    <a:pt x="136770" y="37702"/>
                  </a:lnTo>
                  <a:lnTo>
                    <a:pt x="179790" y="17276"/>
                  </a:lnTo>
                  <a:lnTo>
                    <a:pt x="226510" y="4449"/>
                  </a:lnTo>
                  <a:lnTo>
                    <a:pt x="276148" y="0"/>
                  </a:lnTo>
                  <a:lnTo>
                    <a:pt x="325786" y="4449"/>
                  </a:lnTo>
                  <a:lnTo>
                    <a:pt x="372505" y="17276"/>
                  </a:lnTo>
                  <a:lnTo>
                    <a:pt x="415526" y="37702"/>
                  </a:lnTo>
                  <a:lnTo>
                    <a:pt x="454067" y="64946"/>
                  </a:lnTo>
                  <a:lnTo>
                    <a:pt x="487350" y="98229"/>
                  </a:lnTo>
                  <a:lnTo>
                    <a:pt x="514594" y="136770"/>
                  </a:lnTo>
                  <a:lnTo>
                    <a:pt x="517697" y="143305"/>
                  </a:lnTo>
                  <a:lnTo>
                    <a:pt x="234518" y="143305"/>
                  </a:lnTo>
                  <a:lnTo>
                    <a:pt x="224816" y="145192"/>
                  </a:lnTo>
                  <a:lnTo>
                    <a:pt x="216286" y="150856"/>
                  </a:lnTo>
                  <a:lnTo>
                    <a:pt x="210621" y="159383"/>
                  </a:lnTo>
                  <a:lnTo>
                    <a:pt x="208733" y="169085"/>
                  </a:lnTo>
                  <a:lnTo>
                    <a:pt x="210621" y="178789"/>
                  </a:lnTo>
                  <a:lnTo>
                    <a:pt x="216286" y="187321"/>
                  </a:lnTo>
                  <a:lnTo>
                    <a:pt x="305141" y="276177"/>
                  </a:lnTo>
                  <a:lnTo>
                    <a:pt x="215837" y="365495"/>
                  </a:lnTo>
                  <a:lnTo>
                    <a:pt x="210172" y="374023"/>
                  </a:lnTo>
                  <a:lnTo>
                    <a:pt x="208284" y="383726"/>
                  </a:lnTo>
                  <a:lnTo>
                    <a:pt x="210172" y="393430"/>
                  </a:lnTo>
                  <a:lnTo>
                    <a:pt x="215837" y="401960"/>
                  </a:lnTo>
                  <a:lnTo>
                    <a:pt x="220874" y="406998"/>
                  </a:lnTo>
                  <a:lnTo>
                    <a:pt x="227468" y="409514"/>
                  </a:lnTo>
                  <a:lnTo>
                    <a:pt x="517447" y="409514"/>
                  </a:lnTo>
                  <a:lnTo>
                    <a:pt x="514594" y="415523"/>
                  </a:lnTo>
                  <a:lnTo>
                    <a:pt x="487350" y="454065"/>
                  </a:lnTo>
                  <a:lnTo>
                    <a:pt x="454067" y="487348"/>
                  </a:lnTo>
                  <a:lnTo>
                    <a:pt x="415526" y="514593"/>
                  </a:lnTo>
                  <a:lnTo>
                    <a:pt x="372505" y="535019"/>
                  </a:lnTo>
                  <a:lnTo>
                    <a:pt x="325786" y="547847"/>
                  </a:lnTo>
                  <a:lnTo>
                    <a:pt x="276148" y="552296"/>
                  </a:lnTo>
                  <a:close/>
                </a:path>
                <a:path w="552450" h="552450">
                  <a:moveTo>
                    <a:pt x="517447" y="409514"/>
                  </a:moveTo>
                  <a:lnTo>
                    <a:pt x="240666" y="409514"/>
                  </a:lnTo>
                  <a:lnTo>
                    <a:pt x="247265" y="406998"/>
                  </a:lnTo>
                  <a:lnTo>
                    <a:pt x="355936" y="298322"/>
                  </a:lnTo>
                  <a:lnTo>
                    <a:pt x="357473" y="297334"/>
                  </a:lnTo>
                  <a:lnTo>
                    <a:pt x="358948" y="296197"/>
                  </a:lnTo>
                  <a:lnTo>
                    <a:pt x="365447" y="289699"/>
                  </a:lnTo>
                  <a:lnTo>
                    <a:pt x="367925" y="282923"/>
                  </a:lnTo>
                  <a:lnTo>
                    <a:pt x="367916" y="269425"/>
                  </a:lnTo>
                  <a:lnTo>
                    <a:pt x="365433" y="262645"/>
                  </a:lnTo>
                  <a:lnTo>
                    <a:pt x="358944" y="256151"/>
                  </a:lnTo>
                  <a:lnTo>
                    <a:pt x="357468" y="255014"/>
                  </a:lnTo>
                  <a:lnTo>
                    <a:pt x="355931" y="254026"/>
                  </a:lnTo>
                  <a:lnTo>
                    <a:pt x="252751" y="150851"/>
                  </a:lnTo>
                  <a:lnTo>
                    <a:pt x="244221" y="145191"/>
                  </a:lnTo>
                  <a:lnTo>
                    <a:pt x="234518" y="143305"/>
                  </a:lnTo>
                  <a:lnTo>
                    <a:pt x="517697" y="143305"/>
                  </a:lnTo>
                  <a:lnTo>
                    <a:pt x="535020" y="179790"/>
                  </a:lnTo>
                  <a:lnTo>
                    <a:pt x="547847" y="226510"/>
                  </a:lnTo>
                  <a:lnTo>
                    <a:pt x="552294" y="276177"/>
                  </a:lnTo>
                  <a:lnTo>
                    <a:pt x="547847" y="325785"/>
                  </a:lnTo>
                  <a:lnTo>
                    <a:pt x="535020" y="372503"/>
                  </a:lnTo>
                  <a:lnTo>
                    <a:pt x="517447" y="4095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-3943" y="330"/>
              <a:ext cx="2095165" cy="20182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53637" y="70336"/>
              <a:ext cx="1750695" cy="1750695"/>
            </a:xfrm>
            <a:custGeom>
              <a:avLst/>
              <a:gdLst/>
              <a:ahLst/>
              <a:cxnLst/>
              <a:rect l="l" t="t" r="r" b="b"/>
              <a:pathLst>
                <a:path w="1750695" h="1750695">
                  <a:moveTo>
                    <a:pt x="875140" y="1750131"/>
                  </a:moveTo>
                  <a:lnTo>
                    <a:pt x="827050" y="1748838"/>
                  </a:lnTo>
                  <a:lnTo>
                    <a:pt x="779714" y="1744998"/>
                  </a:lnTo>
                  <a:lnTo>
                    <a:pt x="733122" y="1738680"/>
                  </a:lnTo>
                  <a:lnTo>
                    <a:pt x="687340" y="1729949"/>
                  </a:lnTo>
                  <a:lnTo>
                    <a:pt x="642435" y="1718874"/>
                  </a:lnTo>
                  <a:lnTo>
                    <a:pt x="598474" y="1705521"/>
                  </a:lnTo>
                  <a:lnTo>
                    <a:pt x="555523" y="1689956"/>
                  </a:lnTo>
                  <a:lnTo>
                    <a:pt x="513649" y="1672247"/>
                  </a:lnTo>
                  <a:lnTo>
                    <a:pt x="472919" y="1652459"/>
                  </a:lnTo>
                  <a:lnTo>
                    <a:pt x="433400" y="1630660"/>
                  </a:lnTo>
                  <a:lnTo>
                    <a:pt x="395157" y="1606917"/>
                  </a:lnTo>
                  <a:lnTo>
                    <a:pt x="358259" y="1581296"/>
                  </a:lnTo>
                  <a:lnTo>
                    <a:pt x="322772" y="1553863"/>
                  </a:lnTo>
                  <a:lnTo>
                    <a:pt x="288762" y="1524686"/>
                  </a:lnTo>
                  <a:lnTo>
                    <a:pt x="256297" y="1493832"/>
                  </a:lnTo>
                  <a:lnTo>
                    <a:pt x="225442" y="1461366"/>
                  </a:lnTo>
                  <a:lnTo>
                    <a:pt x="196265" y="1427356"/>
                  </a:lnTo>
                  <a:lnTo>
                    <a:pt x="168832" y="1391869"/>
                  </a:lnTo>
                  <a:lnTo>
                    <a:pt x="143211" y="1354971"/>
                  </a:lnTo>
                  <a:lnTo>
                    <a:pt x="119468" y="1316729"/>
                  </a:lnTo>
                  <a:lnTo>
                    <a:pt x="97669" y="1277210"/>
                  </a:lnTo>
                  <a:lnTo>
                    <a:pt x="77881" y="1236480"/>
                  </a:lnTo>
                  <a:lnTo>
                    <a:pt x="60171" y="1194606"/>
                  </a:lnTo>
                  <a:lnTo>
                    <a:pt x="44607" y="1151655"/>
                  </a:lnTo>
                  <a:lnTo>
                    <a:pt x="31253" y="1107694"/>
                  </a:lnTo>
                  <a:lnTo>
                    <a:pt x="20178" y="1062789"/>
                  </a:lnTo>
                  <a:lnTo>
                    <a:pt x="11448" y="1017007"/>
                  </a:lnTo>
                  <a:lnTo>
                    <a:pt x="5130" y="970415"/>
                  </a:lnTo>
                  <a:lnTo>
                    <a:pt x="1290" y="923079"/>
                  </a:lnTo>
                  <a:lnTo>
                    <a:pt x="0" y="874897"/>
                  </a:lnTo>
                  <a:lnTo>
                    <a:pt x="1290" y="827054"/>
                  </a:lnTo>
                  <a:lnTo>
                    <a:pt x="5130" y="779719"/>
                  </a:lnTo>
                  <a:lnTo>
                    <a:pt x="11448" y="733126"/>
                  </a:lnTo>
                  <a:lnTo>
                    <a:pt x="20178" y="687344"/>
                  </a:lnTo>
                  <a:lnTo>
                    <a:pt x="31253" y="642439"/>
                  </a:lnTo>
                  <a:lnTo>
                    <a:pt x="44607" y="598478"/>
                  </a:lnTo>
                  <a:lnTo>
                    <a:pt x="60171" y="555526"/>
                  </a:lnTo>
                  <a:lnTo>
                    <a:pt x="77881" y="513653"/>
                  </a:lnTo>
                  <a:lnTo>
                    <a:pt x="97669" y="472923"/>
                  </a:lnTo>
                  <a:lnTo>
                    <a:pt x="119468" y="433403"/>
                  </a:lnTo>
                  <a:lnTo>
                    <a:pt x="143211" y="395161"/>
                  </a:lnTo>
                  <a:lnTo>
                    <a:pt x="168832" y="358263"/>
                  </a:lnTo>
                  <a:lnTo>
                    <a:pt x="196265" y="322776"/>
                  </a:lnTo>
                  <a:lnTo>
                    <a:pt x="225442" y="288766"/>
                  </a:lnTo>
                  <a:lnTo>
                    <a:pt x="256297" y="256300"/>
                  </a:lnTo>
                  <a:lnTo>
                    <a:pt x="288762" y="225446"/>
                  </a:lnTo>
                  <a:lnTo>
                    <a:pt x="322772" y="196269"/>
                  </a:lnTo>
                  <a:lnTo>
                    <a:pt x="358259" y="168836"/>
                  </a:lnTo>
                  <a:lnTo>
                    <a:pt x="395157" y="143215"/>
                  </a:lnTo>
                  <a:lnTo>
                    <a:pt x="433400" y="119471"/>
                  </a:lnTo>
                  <a:lnTo>
                    <a:pt x="472919" y="97672"/>
                  </a:lnTo>
                  <a:lnTo>
                    <a:pt x="513649" y="77885"/>
                  </a:lnTo>
                  <a:lnTo>
                    <a:pt x="555523" y="60175"/>
                  </a:lnTo>
                  <a:lnTo>
                    <a:pt x="598474" y="44611"/>
                  </a:lnTo>
                  <a:lnTo>
                    <a:pt x="642435" y="31257"/>
                  </a:lnTo>
                  <a:lnTo>
                    <a:pt x="687340" y="20182"/>
                  </a:lnTo>
                  <a:lnTo>
                    <a:pt x="733122" y="11452"/>
                  </a:lnTo>
                  <a:lnTo>
                    <a:pt x="779714" y="5134"/>
                  </a:lnTo>
                  <a:lnTo>
                    <a:pt x="827050" y="1294"/>
                  </a:lnTo>
                  <a:lnTo>
                    <a:pt x="875049" y="0"/>
                  </a:lnTo>
                  <a:lnTo>
                    <a:pt x="923074" y="1294"/>
                  </a:lnTo>
                  <a:lnTo>
                    <a:pt x="970410" y="5134"/>
                  </a:lnTo>
                  <a:lnTo>
                    <a:pt x="1017002" y="11452"/>
                  </a:lnTo>
                  <a:lnTo>
                    <a:pt x="1062784" y="20182"/>
                  </a:lnTo>
                  <a:lnTo>
                    <a:pt x="1107689" y="31257"/>
                  </a:lnTo>
                  <a:lnTo>
                    <a:pt x="1151650" y="44611"/>
                  </a:lnTo>
                  <a:lnTo>
                    <a:pt x="1194601" y="60175"/>
                  </a:lnTo>
                  <a:lnTo>
                    <a:pt x="1236475" y="77885"/>
                  </a:lnTo>
                  <a:lnTo>
                    <a:pt x="1277205" y="97672"/>
                  </a:lnTo>
                  <a:lnTo>
                    <a:pt x="1316725" y="119471"/>
                  </a:lnTo>
                  <a:lnTo>
                    <a:pt x="1354967" y="143215"/>
                  </a:lnTo>
                  <a:lnTo>
                    <a:pt x="1391865" y="168836"/>
                  </a:lnTo>
                  <a:lnTo>
                    <a:pt x="1427353" y="196269"/>
                  </a:lnTo>
                  <a:lnTo>
                    <a:pt x="1461362" y="225446"/>
                  </a:lnTo>
                  <a:lnTo>
                    <a:pt x="1493828" y="256300"/>
                  </a:lnTo>
                  <a:lnTo>
                    <a:pt x="1524683" y="288766"/>
                  </a:lnTo>
                  <a:lnTo>
                    <a:pt x="1553860" y="322776"/>
                  </a:lnTo>
                  <a:lnTo>
                    <a:pt x="1581292" y="358263"/>
                  </a:lnTo>
                  <a:lnTo>
                    <a:pt x="1606914" y="395161"/>
                  </a:lnTo>
                  <a:lnTo>
                    <a:pt x="1630658" y="433403"/>
                  </a:lnTo>
                  <a:lnTo>
                    <a:pt x="1652457" y="472923"/>
                  </a:lnTo>
                  <a:lnTo>
                    <a:pt x="1672244" y="513653"/>
                  </a:lnTo>
                  <a:lnTo>
                    <a:pt x="1689954" y="555526"/>
                  </a:lnTo>
                  <a:lnTo>
                    <a:pt x="1705519" y="598478"/>
                  </a:lnTo>
                  <a:lnTo>
                    <a:pt x="1718872" y="642439"/>
                  </a:lnTo>
                  <a:lnTo>
                    <a:pt x="1729947" y="687344"/>
                  </a:lnTo>
                  <a:lnTo>
                    <a:pt x="1738677" y="733126"/>
                  </a:lnTo>
                  <a:lnTo>
                    <a:pt x="1744996" y="779719"/>
                  </a:lnTo>
                  <a:lnTo>
                    <a:pt x="1748836" y="827054"/>
                  </a:lnTo>
                  <a:lnTo>
                    <a:pt x="1750121" y="875067"/>
                  </a:lnTo>
                  <a:lnTo>
                    <a:pt x="1748836" y="923079"/>
                  </a:lnTo>
                  <a:lnTo>
                    <a:pt x="1744996" y="970415"/>
                  </a:lnTo>
                  <a:lnTo>
                    <a:pt x="1738677" y="1017007"/>
                  </a:lnTo>
                  <a:lnTo>
                    <a:pt x="1729947" y="1062789"/>
                  </a:lnTo>
                  <a:lnTo>
                    <a:pt x="1718872" y="1107694"/>
                  </a:lnTo>
                  <a:lnTo>
                    <a:pt x="1705519" y="1151655"/>
                  </a:lnTo>
                  <a:lnTo>
                    <a:pt x="1689954" y="1194606"/>
                  </a:lnTo>
                  <a:lnTo>
                    <a:pt x="1672244" y="1236480"/>
                  </a:lnTo>
                  <a:lnTo>
                    <a:pt x="1652457" y="1277210"/>
                  </a:lnTo>
                  <a:lnTo>
                    <a:pt x="1630658" y="1316729"/>
                  </a:lnTo>
                  <a:lnTo>
                    <a:pt x="1606914" y="1354971"/>
                  </a:lnTo>
                  <a:lnTo>
                    <a:pt x="1581292" y="1391869"/>
                  </a:lnTo>
                  <a:lnTo>
                    <a:pt x="1553860" y="1427356"/>
                  </a:lnTo>
                  <a:lnTo>
                    <a:pt x="1524683" y="1461366"/>
                  </a:lnTo>
                  <a:lnTo>
                    <a:pt x="1493828" y="1493832"/>
                  </a:lnTo>
                  <a:lnTo>
                    <a:pt x="1461362" y="1524686"/>
                  </a:lnTo>
                  <a:lnTo>
                    <a:pt x="1427353" y="1553863"/>
                  </a:lnTo>
                  <a:lnTo>
                    <a:pt x="1391865" y="1581296"/>
                  </a:lnTo>
                  <a:lnTo>
                    <a:pt x="1354967" y="1606917"/>
                  </a:lnTo>
                  <a:lnTo>
                    <a:pt x="1316725" y="1630660"/>
                  </a:lnTo>
                  <a:lnTo>
                    <a:pt x="1277205" y="1652459"/>
                  </a:lnTo>
                  <a:lnTo>
                    <a:pt x="1236475" y="1672247"/>
                  </a:lnTo>
                  <a:lnTo>
                    <a:pt x="1194601" y="1689956"/>
                  </a:lnTo>
                  <a:lnTo>
                    <a:pt x="1151650" y="1705521"/>
                  </a:lnTo>
                  <a:lnTo>
                    <a:pt x="1107689" y="1718874"/>
                  </a:lnTo>
                  <a:lnTo>
                    <a:pt x="1062784" y="1729949"/>
                  </a:lnTo>
                  <a:lnTo>
                    <a:pt x="1017002" y="1738680"/>
                  </a:lnTo>
                  <a:lnTo>
                    <a:pt x="970410" y="1744998"/>
                  </a:lnTo>
                  <a:lnTo>
                    <a:pt x="923074" y="1748838"/>
                  </a:lnTo>
                  <a:lnTo>
                    <a:pt x="875140" y="17501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6328111" y="79"/>
              <a:ext cx="1956535" cy="177509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6513181" y="0"/>
              <a:ext cx="1750695" cy="1577340"/>
            </a:xfrm>
            <a:custGeom>
              <a:avLst/>
              <a:gdLst/>
              <a:ahLst/>
              <a:cxnLst/>
              <a:rect l="l" t="t" r="r" b="b"/>
              <a:pathLst>
                <a:path w="1750694" h="1577340">
                  <a:moveTo>
                    <a:pt x="875153" y="1577135"/>
                  </a:moveTo>
                  <a:lnTo>
                    <a:pt x="827067" y="1575842"/>
                  </a:lnTo>
                  <a:lnTo>
                    <a:pt x="779731" y="1572002"/>
                  </a:lnTo>
                  <a:lnTo>
                    <a:pt x="733138" y="1565684"/>
                  </a:lnTo>
                  <a:lnTo>
                    <a:pt x="687355" y="1556954"/>
                  </a:lnTo>
                  <a:lnTo>
                    <a:pt x="642450" y="1545879"/>
                  </a:lnTo>
                  <a:lnTo>
                    <a:pt x="598488" y="1532525"/>
                  </a:lnTo>
                  <a:lnTo>
                    <a:pt x="555536" y="1516961"/>
                  </a:lnTo>
                  <a:lnTo>
                    <a:pt x="513662" y="1499251"/>
                  </a:lnTo>
                  <a:lnTo>
                    <a:pt x="472931" y="1479463"/>
                  </a:lnTo>
                  <a:lnTo>
                    <a:pt x="433411" y="1457665"/>
                  </a:lnTo>
                  <a:lnTo>
                    <a:pt x="395169" y="1433921"/>
                  </a:lnTo>
                  <a:lnTo>
                    <a:pt x="358270" y="1408300"/>
                  </a:lnTo>
                  <a:lnTo>
                    <a:pt x="322782" y="1380867"/>
                  </a:lnTo>
                  <a:lnTo>
                    <a:pt x="288772" y="1351690"/>
                  </a:lnTo>
                  <a:lnTo>
                    <a:pt x="256305" y="1320836"/>
                  </a:lnTo>
                  <a:lnTo>
                    <a:pt x="225450" y="1288370"/>
                  </a:lnTo>
                  <a:lnTo>
                    <a:pt x="196273" y="1254361"/>
                  </a:lnTo>
                  <a:lnTo>
                    <a:pt x="168840" y="1218873"/>
                  </a:lnTo>
                  <a:lnTo>
                    <a:pt x="143218" y="1181975"/>
                  </a:lnTo>
                  <a:lnTo>
                    <a:pt x="119474" y="1143733"/>
                  </a:lnTo>
                  <a:lnTo>
                    <a:pt x="97675" y="1104214"/>
                  </a:lnTo>
                  <a:lnTo>
                    <a:pt x="77887" y="1063484"/>
                  </a:lnTo>
                  <a:lnTo>
                    <a:pt x="60177" y="1021610"/>
                  </a:lnTo>
                  <a:lnTo>
                    <a:pt x="44612" y="978659"/>
                  </a:lnTo>
                  <a:lnTo>
                    <a:pt x="31258" y="934698"/>
                  </a:lnTo>
                  <a:lnTo>
                    <a:pt x="20183" y="889793"/>
                  </a:lnTo>
                  <a:lnTo>
                    <a:pt x="11453" y="844011"/>
                  </a:lnTo>
                  <a:lnTo>
                    <a:pt x="5134" y="797419"/>
                  </a:lnTo>
                  <a:lnTo>
                    <a:pt x="1294" y="750084"/>
                  </a:lnTo>
                  <a:lnTo>
                    <a:pt x="0" y="702059"/>
                  </a:lnTo>
                  <a:lnTo>
                    <a:pt x="1294" y="654059"/>
                  </a:lnTo>
                  <a:lnTo>
                    <a:pt x="5134" y="606723"/>
                  </a:lnTo>
                  <a:lnTo>
                    <a:pt x="11453" y="560131"/>
                  </a:lnTo>
                  <a:lnTo>
                    <a:pt x="20183" y="514348"/>
                  </a:lnTo>
                  <a:lnTo>
                    <a:pt x="31258" y="469443"/>
                  </a:lnTo>
                  <a:lnTo>
                    <a:pt x="44612" y="425482"/>
                  </a:lnTo>
                  <a:lnTo>
                    <a:pt x="60177" y="382531"/>
                  </a:lnTo>
                  <a:lnTo>
                    <a:pt x="77887" y="340657"/>
                  </a:lnTo>
                  <a:lnTo>
                    <a:pt x="97675" y="299927"/>
                  </a:lnTo>
                  <a:lnTo>
                    <a:pt x="119474" y="260407"/>
                  </a:lnTo>
                  <a:lnTo>
                    <a:pt x="143218" y="222165"/>
                  </a:lnTo>
                  <a:lnTo>
                    <a:pt x="168840" y="185267"/>
                  </a:lnTo>
                  <a:lnTo>
                    <a:pt x="196273" y="149780"/>
                  </a:lnTo>
                  <a:lnTo>
                    <a:pt x="225450" y="115770"/>
                  </a:lnTo>
                  <a:lnTo>
                    <a:pt x="256305" y="83305"/>
                  </a:lnTo>
                  <a:lnTo>
                    <a:pt x="288772" y="52450"/>
                  </a:lnTo>
                  <a:lnTo>
                    <a:pt x="322782" y="23273"/>
                  </a:lnTo>
                  <a:lnTo>
                    <a:pt x="352890" y="0"/>
                  </a:lnTo>
                  <a:lnTo>
                    <a:pt x="1397259" y="0"/>
                  </a:lnTo>
                  <a:lnTo>
                    <a:pt x="1461375" y="52450"/>
                  </a:lnTo>
                  <a:lnTo>
                    <a:pt x="1493839" y="83305"/>
                  </a:lnTo>
                  <a:lnTo>
                    <a:pt x="1524693" y="115770"/>
                  </a:lnTo>
                  <a:lnTo>
                    <a:pt x="1553869" y="149780"/>
                  </a:lnTo>
                  <a:lnTo>
                    <a:pt x="1581300" y="185267"/>
                  </a:lnTo>
                  <a:lnTo>
                    <a:pt x="1606921" y="222165"/>
                  </a:lnTo>
                  <a:lnTo>
                    <a:pt x="1630663" y="260407"/>
                  </a:lnTo>
                  <a:lnTo>
                    <a:pt x="1652461" y="299927"/>
                  </a:lnTo>
                  <a:lnTo>
                    <a:pt x="1672248" y="340657"/>
                  </a:lnTo>
                  <a:lnTo>
                    <a:pt x="1689957" y="382531"/>
                  </a:lnTo>
                  <a:lnTo>
                    <a:pt x="1705521" y="425482"/>
                  </a:lnTo>
                  <a:lnTo>
                    <a:pt x="1718874" y="469443"/>
                  </a:lnTo>
                  <a:lnTo>
                    <a:pt x="1729948" y="514348"/>
                  </a:lnTo>
                  <a:lnTo>
                    <a:pt x="1738678" y="560131"/>
                  </a:lnTo>
                  <a:lnTo>
                    <a:pt x="1744996" y="606723"/>
                  </a:lnTo>
                  <a:lnTo>
                    <a:pt x="1748836" y="654059"/>
                  </a:lnTo>
                  <a:lnTo>
                    <a:pt x="1750130" y="702071"/>
                  </a:lnTo>
                  <a:lnTo>
                    <a:pt x="1748836" y="750084"/>
                  </a:lnTo>
                  <a:lnTo>
                    <a:pt x="1744996" y="797419"/>
                  </a:lnTo>
                  <a:lnTo>
                    <a:pt x="1738678" y="844011"/>
                  </a:lnTo>
                  <a:lnTo>
                    <a:pt x="1729948" y="889793"/>
                  </a:lnTo>
                  <a:lnTo>
                    <a:pt x="1718874" y="934698"/>
                  </a:lnTo>
                  <a:lnTo>
                    <a:pt x="1705521" y="978659"/>
                  </a:lnTo>
                  <a:lnTo>
                    <a:pt x="1689957" y="1021610"/>
                  </a:lnTo>
                  <a:lnTo>
                    <a:pt x="1672248" y="1063484"/>
                  </a:lnTo>
                  <a:lnTo>
                    <a:pt x="1652461" y="1104214"/>
                  </a:lnTo>
                  <a:lnTo>
                    <a:pt x="1630663" y="1143733"/>
                  </a:lnTo>
                  <a:lnTo>
                    <a:pt x="1606921" y="1181975"/>
                  </a:lnTo>
                  <a:lnTo>
                    <a:pt x="1581300" y="1218873"/>
                  </a:lnTo>
                  <a:lnTo>
                    <a:pt x="1553869" y="1254361"/>
                  </a:lnTo>
                  <a:lnTo>
                    <a:pt x="1524693" y="1288370"/>
                  </a:lnTo>
                  <a:lnTo>
                    <a:pt x="1493839" y="1320836"/>
                  </a:lnTo>
                  <a:lnTo>
                    <a:pt x="1461375" y="1351690"/>
                  </a:lnTo>
                  <a:lnTo>
                    <a:pt x="1427366" y="1380867"/>
                  </a:lnTo>
                  <a:lnTo>
                    <a:pt x="1391879" y="1408300"/>
                  </a:lnTo>
                  <a:lnTo>
                    <a:pt x="1354982" y="1433921"/>
                  </a:lnTo>
                  <a:lnTo>
                    <a:pt x="1316741" y="1457665"/>
                  </a:lnTo>
                  <a:lnTo>
                    <a:pt x="1277222" y="1479463"/>
                  </a:lnTo>
                  <a:lnTo>
                    <a:pt x="1236493" y="1499251"/>
                  </a:lnTo>
                  <a:lnTo>
                    <a:pt x="1194619" y="1516961"/>
                  </a:lnTo>
                  <a:lnTo>
                    <a:pt x="1151669" y="1532525"/>
                  </a:lnTo>
                  <a:lnTo>
                    <a:pt x="1107708" y="1545879"/>
                  </a:lnTo>
                  <a:lnTo>
                    <a:pt x="1062803" y="1556954"/>
                  </a:lnTo>
                  <a:lnTo>
                    <a:pt x="1017021" y="1565684"/>
                  </a:lnTo>
                  <a:lnTo>
                    <a:pt x="970429" y="1572002"/>
                  </a:lnTo>
                  <a:lnTo>
                    <a:pt x="923093" y="1575842"/>
                  </a:lnTo>
                  <a:lnTo>
                    <a:pt x="875153" y="15771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98055" y="9667199"/>
              <a:ext cx="261620" cy="229235"/>
            </a:xfrm>
            <a:custGeom>
              <a:avLst/>
              <a:gdLst/>
              <a:ahLst/>
              <a:cxnLst/>
              <a:rect l="l" t="t" r="r" b="b"/>
              <a:pathLst>
                <a:path w="261620" h="229234">
                  <a:moveTo>
                    <a:pt x="146515" y="229154"/>
                  </a:moveTo>
                  <a:lnTo>
                    <a:pt x="114951" y="229154"/>
                  </a:lnTo>
                  <a:lnTo>
                    <a:pt x="91785" y="226826"/>
                  </a:lnTo>
                  <a:lnTo>
                    <a:pt x="50682" y="209588"/>
                  </a:lnTo>
                  <a:lnTo>
                    <a:pt x="19633" y="178637"/>
                  </a:lnTo>
                  <a:lnTo>
                    <a:pt x="2335" y="137670"/>
                  </a:lnTo>
                  <a:lnTo>
                    <a:pt x="0" y="114582"/>
                  </a:lnTo>
                  <a:lnTo>
                    <a:pt x="9033" y="69980"/>
                  </a:lnTo>
                  <a:lnTo>
                    <a:pt x="33669" y="33559"/>
                  </a:lnTo>
                  <a:lnTo>
                    <a:pt x="70207" y="9004"/>
                  </a:lnTo>
                  <a:lnTo>
                    <a:pt x="114951" y="0"/>
                  </a:lnTo>
                  <a:lnTo>
                    <a:pt x="261298" y="0"/>
                  </a:lnTo>
                  <a:lnTo>
                    <a:pt x="256546" y="65472"/>
                  </a:lnTo>
                  <a:lnTo>
                    <a:pt x="243676" y="120927"/>
                  </a:lnTo>
                  <a:lnTo>
                    <a:pt x="224763" y="165685"/>
                  </a:lnTo>
                  <a:lnTo>
                    <a:pt x="201884" y="199068"/>
                  </a:lnTo>
                  <a:lnTo>
                    <a:pt x="152535" y="228999"/>
                  </a:lnTo>
                  <a:lnTo>
                    <a:pt x="146515" y="229154"/>
                  </a:lnTo>
                  <a:close/>
                </a:path>
              </a:pathLst>
            </a:custGeom>
            <a:solidFill>
              <a:srgbClr val="18B5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50590" y="9406759"/>
              <a:ext cx="339090" cy="489584"/>
            </a:xfrm>
            <a:custGeom>
              <a:avLst/>
              <a:gdLst/>
              <a:ahLst/>
              <a:cxnLst/>
              <a:rect l="l" t="t" r="r" b="b"/>
              <a:pathLst>
                <a:path w="339090" h="489584">
                  <a:moveTo>
                    <a:pt x="0" y="489439"/>
                  </a:moveTo>
                  <a:lnTo>
                    <a:pt x="49349" y="459509"/>
                  </a:lnTo>
                  <a:lnTo>
                    <a:pt x="72228" y="426125"/>
                  </a:lnTo>
                  <a:lnTo>
                    <a:pt x="91141" y="381367"/>
                  </a:lnTo>
                  <a:lnTo>
                    <a:pt x="104011" y="325912"/>
                  </a:lnTo>
                  <a:lnTo>
                    <a:pt x="108762" y="260440"/>
                  </a:lnTo>
                  <a:lnTo>
                    <a:pt x="108762" y="114573"/>
                  </a:lnTo>
                  <a:lnTo>
                    <a:pt x="117796" y="69976"/>
                  </a:lnTo>
                  <a:lnTo>
                    <a:pt x="142430" y="33558"/>
                  </a:lnTo>
                  <a:lnTo>
                    <a:pt x="178969" y="9003"/>
                  </a:lnTo>
                  <a:lnTo>
                    <a:pt x="223714" y="0"/>
                  </a:lnTo>
                  <a:lnTo>
                    <a:pt x="268457" y="9003"/>
                  </a:lnTo>
                  <a:lnTo>
                    <a:pt x="304996" y="33558"/>
                  </a:lnTo>
                  <a:lnTo>
                    <a:pt x="329632" y="69976"/>
                  </a:lnTo>
                  <a:lnTo>
                    <a:pt x="338665" y="114573"/>
                  </a:lnTo>
                  <a:lnTo>
                    <a:pt x="338665" y="180277"/>
                  </a:lnTo>
                  <a:lnTo>
                    <a:pt x="334901" y="218211"/>
                  </a:lnTo>
                  <a:lnTo>
                    <a:pt x="306046" y="287653"/>
                  </a:lnTo>
                  <a:lnTo>
                    <a:pt x="281797" y="317131"/>
                  </a:lnTo>
                  <a:lnTo>
                    <a:pt x="192061" y="406569"/>
                  </a:lnTo>
                  <a:lnTo>
                    <a:pt x="150601" y="440726"/>
                  </a:lnTo>
                  <a:lnTo>
                    <a:pt x="103892" y="466287"/>
                  </a:lnTo>
                  <a:lnTo>
                    <a:pt x="53252" y="482706"/>
                  </a:lnTo>
                  <a:lnTo>
                    <a:pt x="0" y="4894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689255" y="9707113"/>
              <a:ext cx="261620" cy="229235"/>
            </a:xfrm>
            <a:custGeom>
              <a:avLst/>
              <a:gdLst/>
              <a:ahLst/>
              <a:cxnLst/>
              <a:rect l="l" t="t" r="r" b="b"/>
              <a:pathLst>
                <a:path w="261619" h="229234">
                  <a:moveTo>
                    <a:pt x="146342" y="229154"/>
                  </a:moveTo>
                  <a:lnTo>
                    <a:pt x="0" y="229154"/>
                  </a:lnTo>
                  <a:lnTo>
                    <a:pt x="4751" y="163681"/>
                  </a:lnTo>
                  <a:lnTo>
                    <a:pt x="17621" y="108227"/>
                  </a:lnTo>
                  <a:lnTo>
                    <a:pt x="36533" y="63469"/>
                  </a:lnTo>
                  <a:lnTo>
                    <a:pt x="59412" y="30086"/>
                  </a:lnTo>
                  <a:lnTo>
                    <a:pt x="108767" y="155"/>
                  </a:lnTo>
                  <a:lnTo>
                    <a:pt x="114780" y="0"/>
                  </a:lnTo>
                  <a:lnTo>
                    <a:pt x="146342" y="0"/>
                  </a:lnTo>
                  <a:lnTo>
                    <a:pt x="191087" y="9003"/>
                  </a:lnTo>
                  <a:lnTo>
                    <a:pt x="227626" y="33565"/>
                  </a:lnTo>
                  <a:lnTo>
                    <a:pt x="252265" y="69980"/>
                  </a:lnTo>
                  <a:lnTo>
                    <a:pt x="261302" y="114573"/>
                  </a:lnTo>
                  <a:lnTo>
                    <a:pt x="252268" y="159174"/>
                  </a:lnTo>
                  <a:lnTo>
                    <a:pt x="227631" y="195594"/>
                  </a:lnTo>
                  <a:lnTo>
                    <a:pt x="191090" y="220150"/>
                  </a:lnTo>
                  <a:lnTo>
                    <a:pt x="146342" y="229154"/>
                  </a:lnTo>
                  <a:close/>
                </a:path>
              </a:pathLst>
            </a:custGeom>
            <a:solidFill>
              <a:srgbClr val="18B5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459353" y="9707268"/>
              <a:ext cx="339090" cy="489584"/>
            </a:xfrm>
            <a:custGeom>
              <a:avLst/>
              <a:gdLst/>
              <a:ahLst/>
              <a:cxnLst/>
              <a:rect l="l" t="t" r="r" b="b"/>
              <a:pathLst>
                <a:path w="339090" h="489584">
                  <a:moveTo>
                    <a:pt x="114951" y="489439"/>
                  </a:moveTo>
                  <a:lnTo>
                    <a:pt x="70206" y="480435"/>
                  </a:lnTo>
                  <a:lnTo>
                    <a:pt x="33668" y="455881"/>
                  </a:lnTo>
                  <a:lnTo>
                    <a:pt x="9033" y="419463"/>
                  </a:lnTo>
                  <a:lnTo>
                    <a:pt x="0" y="374867"/>
                  </a:lnTo>
                  <a:lnTo>
                    <a:pt x="0" y="309161"/>
                  </a:lnTo>
                  <a:lnTo>
                    <a:pt x="3764" y="271227"/>
                  </a:lnTo>
                  <a:lnTo>
                    <a:pt x="32618" y="201787"/>
                  </a:lnTo>
                  <a:lnTo>
                    <a:pt x="56868" y="172310"/>
                  </a:lnTo>
                  <a:lnTo>
                    <a:pt x="146603" y="82868"/>
                  </a:lnTo>
                  <a:lnTo>
                    <a:pt x="188065" y="48713"/>
                  </a:lnTo>
                  <a:lnTo>
                    <a:pt x="234775" y="23152"/>
                  </a:lnTo>
                  <a:lnTo>
                    <a:pt x="285415" y="6733"/>
                  </a:lnTo>
                  <a:lnTo>
                    <a:pt x="338670" y="0"/>
                  </a:lnTo>
                  <a:lnTo>
                    <a:pt x="314085" y="8600"/>
                  </a:lnTo>
                  <a:lnTo>
                    <a:pt x="289315" y="29931"/>
                  </a:lnTo>
                  <a:lnTo>
                    <a:pt x="266436" y="63314"/>
                  </a:lnTo>
                  <a:lnTo>
                    <a:pt x="247523" y="108072"/>
                  </a:lnTo>
                  <a:lnTo>
                    <a:pt x="234654" y="163526"/>
                  </a:lnTo>
                  <a:lnTo>
                    <a:pt x="229902" y="228998"/>
                  </a:lnTo>
                  <a:lnTo>
                    <a:pt x="229902" y="374867"/>
                  </a:lnTo>
                  <a:lnTo>
                    <a:pt x="220869" y="419463"/>
                  </a:lnTo>
                  <a:lnTo>
                    <a:pt x="196233" y="455881"/>
                  </a:lnTo>
                  <a:lnTo>
                    <a:pt x="159694" y="480435"/>
                  </a:lnTo>
                  <a:lnTo>
                    <a:pt x="114951" y="4894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574992" y="284225"/>
              <a:ext cx="17363440" cy="1135380"/>
            </a:xfrm>
            <a:custGeom>
              <a:avLst/>
              <a:gdLst/>
              <a:ahLst/>
              <a:cxnLst/>
              <a:rect l="l" t="t" r="r" b="b"/>
              <a:pathLst>
                <a:path w="17363440" h="1135380">
                  <a:moveTo>
                    <a:pt x="904925" y="587933"/>
                  </a:moveTo>
                  <a:lnTo>
                    <a:pt x="898956" y="543712"/>
                  </a:lnTo>
                  <a:lnTo>
                    <a:pt x="882129" y="503936"/>
                  </a:lnTo>
                  <a:lnTo>
                    <a:pt x="856043" y="470217"/>
                  </a:lnTo>
                  <a:lnTo>
                    <a:pt x="822299" y="444157"/>
                  </a:lnTo>
                  <a:lnTo>
                    <a:pt x="782497" y="427355"/>
                  </a:lnTo>
                  <a:lnTo>
                    <a:pt x="738225" y="421386"/>
                  </a:lnTo>
                  <a:lnTo>
                    <a:pt x="693966" y="427355"/>
                  </a:lnTo>
                  <a:lnTo>
                    <a:pt x="654164" y="444157"/>
                  </a:lnTo>
                  <a:lnTo>
                    <a:pt x="620407" y="470217"/>
                  </a:lnTo>
                  <a:lnTo>
                    <a:pt x="594321" y="503936"/>
                  </a:lnTo>
                  <a:lnTo>
                    <a:pt x="577494" y="543712"/>
                  </a:lnTo>
                  <a:lnTo>
                    <a:pt x="571538" y="587933"/>
                  </a:lnTo>
                  <a:lnTo>
                    <a:pt x="578662" y="636016"/>
                  </a:lnTo>
                  <a:lnTo>
                    <a:pt x="598627" y="678497"/>
                  </a:lnTo>
                  <a:lnTo>
                    <a:pt x="629323" y="713346"/>
                  </a:lnTo>
                  <a:lnTo>
                    <a:pt x="668629" y="738530"/>
                  </a:lnTo>
                  <a:lnTo>
                    <a:pt x="714413" y="752043"/>
                  </a:lnTo>
                  <a:lnTo>
                    <a:pt x="714413" y="968590"/>
                  </a:lnTo>
                  <a:lnTo>
                    <a:pt x="705040" y="1014857"/>
                  </a:lnTo>
                  <a:lnTo>
                    <a:pt x="679488" y="1052677"/>
                  </a:lnTo>
                  <a:lnTo>
                    <a:pt x="641642" y="1078191"/>
                  </a:lnTo>
                  <a:lnTo>
                    <a:pt x="595350" y="1087551"/>
                  </a:lnTo>
                  <a:lnTo>
                    <a:pt x="404837" y="1087551"/>
                  </a:lnTo>
                  <a:lnTo>
                    <a:pt x="358546" y="1078191"/>
                  </a:lnTo>
                  <a:lnTo>
                    <a:pt x="320687" y="1052677"/>
                  </a:lnTo>
                  <a:lnTo>
                    <a:pt x="295148" y="1014857"/>
                  </a:lnTo>
                  <a:lnTo>
                    <a:pt x="285775" y="968590"/>
                  </a:lnTo>
                  <a:lnTo>
                    <a:pt x="285775" y="658114"/>
                  </a:lnTo>
                  <a:lnTo>
                    <a:pt x="334276" y="649033"/>
                  </a:lnTo>
                  <a:lnTo>
                    <a:pt x="379222" y="631469"/>
                  </a:lnTo>
                  <a:lnTo>
                    <a:pt x="419696" y="606310"/>
                  </a:lnTo>
                  <a:lnTo>
                    <a:pt x="454825" y="574433"/>
                  </a:lnTo>
                  <a:lnTo>
                    <a:pt x="483704" y="536727"/>
                  </a:lnTo>
                  <a:lnTo>
                    <a:pt x="505447" y="494093"/>
                  </a:lnTo>
                  <a:lnTo>
                    <a:pt x="519137" y="447421"/>
                  </a:lnTo>
                  <a:lnTo>
                    <a:pt x="523900" y="397598"/>
                  </a:lnTo>
                  <a:lnTo>
                    <a:pt x="523900" y="207264"/>
                  </a:lnTo>
                  <a:lnTo>
                    <a:pt x="522033" y="198005"/>
                  </a:lnTo>
                  <a:lnTo>
                    <a:pt x="516928" y="190449"/>
                  </a:lnTo>
                  <a:lnTo>
                    <a:pt x="509358" y="185343"/>
                  </a:lnTo>
                  <a:lnTo>
                    <a:pt x="500087" y="183476"/>
                  </a:lnTo>
                  <a:lnTo>
                    <a:pt x="404837" y="183476"/>
                  </a:lnTo>
                  <a:lnTo>
                    <a:pt x="382892" y="216522"/>
                  </a:lnTo>
                  <a:lnTo>
                    <a:pt x="476275" y="231063"/>
                  </a:lnTo>
                  <a:lnTo>
                    <a:pt x="476275" y="397598"/>
                  </a:lnTo>
                  <a:lnTo>
                    <a:pt x="470611" y="446633"/>
                  </a:lnTo>
                  <a:lnTo>
                    <a:pt x="454456" y="491680"/>
                  </a:lnTo>
                  <a:lnTo>
                    <a:pt x="429133" y="531431"/>
                  </a:lnTo>
                  <a:lnTo>
                    <a:pt x="395922" y="564616"/>
                  </a:lnTo>
                  <a:lnTo>
                    <a:pt x="356120" y="589927"/>
                  </a:lnTo>
                  <a:lnTo>
                    <a:pt x="311035" y="606056"/>
                  </a:lnTo>
                  <a:lnTo>
                    <a:pt x="261950" y="611720"/>
                  </a:lnTo>
                  <a:lnTo>
                    <a:pt x="212877" y="606056"/>
                  </a:lnTo>
                  <a:lnTo>
                    <a:pt x="167792" y="589927"/>
                  </a:lnTo>
                  <a:lnTo>
                    <a:pt x="127990" y="564616"/>
                  </a:lnTo>
                  <a:lnTo>
                    <a:pt x="94780" y="531431"/>
                  </a:lnTo>
                  <a:lnTo>
                    <a:pt x="69456" y="491680"/>
                  </a:lnTo>
                  <a:lnTo>
                    <a:pt x="53301" y="446633"/>
                  </a:lnTo>
                  <a:lnTo>
                    <a:pt x="47637" y="397598"/>
                  </a:lnTo>
                  <a:lnTo>
                    <a:pt x="47637" y="231063"/>
                  </a:lnTo>
                  <a:lnTo>
                    <a:pt x="119075" y="231063"/>
                  </a:lnTo>
                  <a:lnTo>
                    <a:pt x="128333" y="229184"/>
                  </a:lnTo>
                  <a:lnTo>
                    <a:pt x="135915" y="190449"/>
                  </a:lnTo>
                  <a:lnTo>
                    <a:pt x="119075" y="183476"/>
                  </a:lnTo>
                  <a:lnTo>
                    <a:pt x="23812" y="183476"/>
                  </a:lnTo>
                  <a:lnTo>
                    <a:pt x="14554" y="185343"/>
                  </a:lnTo>
                  <a:lnTo>
                    <a:pt x="6985" y="190449"/>
                  </a:lnTo>
                  <a:lnTo>
                    <a:pt x="1879" y="198005"/>
                  </a:lnTo>
                  <a:lnTo>
                    <a:pt x="0" y="207264"/>
                  </a:lnTo>
                  <a:lnTo>
                    <a:pt x="0" y="397598"/>
                  </a:lnTo>
                  <a:lnTo>
                    <a:pt x="4775" y="447408"/>
                  </a:lnTo>
                  <a:lnTo>
                    <a:pt x="18465" y="494080"/>
                  </a:lnTo>
                  <a:lnTo>
                    <a:pt x="40208" y="536702"/>
                  </a:lnTo>
                  <a:lnTo>
                    <a:pt x="69088" y="574408"/>
                  </a:lnTo>
                  <a:lnTo>
                    <a:pt x="104216" y="606298"/>
                  </a:lnTo>
                  <a:lnTo>
                    <a:pt x="144691" y="631469"/>
                  </a:lnTo>
                  <a:lnTo>
                    <a:pt x="189636" y="649033"/>
                  </a:lnTo>
                  <a:lnTo>
                    <a:pt x="238137" y="658114"/>
                  </a:lnTo>
                  <a:lnTo>
                    <a:pt x="238137" y="968590"/>
                  </a:lnTo>
                  <a:lnTo>
                    <a:pt x="244106" y="1012812"/>
                  </a:lnTo>
                  <a:lnTo>
                    <a:pt x="260934" y="1052588"/>
                  </a:lnTo>
                  <a:lnTo>
                    <a:pt x="287020" y="1086294"/>
                  </a:lnTo>
                  <a:lnTo>
                    <a:pt x="320763" y="1112354"/>
                  </a:lnTo>
                  <a:lnTo>
                    <a:pt x="360578" y="1129169"/>
                  </a:lnTo>
                  <a:lnTo>
                    <a:pt x="404837" y="1135126"/>
                  </a:lnTo>
                  <a:lnTo>
                    <a:pt x="595350" y="1135126"/>
                  </a:lnTo>
                  <a:lnTo>
                    <a:pt x="639610" y="1129169"/>
                  </a:lnTo>
                  <a:lnTo>
                    <a:pt x="679424" y="1112354"/>
                  </a:lnTo>
                  <a:lnTo>
                    <a:pt x="713168" y="1086294"/>
                  </a:lnTo>
                  <a:lnTo>
                    <a:pt x="739254" y="1052588"/>
                  </a:lnTo>
                  <a:lnTo>
                    <a:pt x="756081" y="1012812"/>
                  </a:lnTo>
                  <a:lnTo>
                    <a:pt x="762038" y="968590"/>
                  </a:lnTo>
                  <a:lnTo>
                    <a:pt x="762038" y="752043"/>
                  </a:lnTo>
                  <a:lnTo>
                    <a:pt x="807834" y="738530"/>
                  </a:lnTo>
                  <a:lnTo>
                    <a:pt x="847128" y="713346"/>
                  </a:lnTo>
                  <a:lnTo>
                    <a:pt x="877824" y="678497"/>
                  </a:lnTo>
                  <a:lnTo>
                    <a:pt x="897801" y="636016"/>
                  </a:lnTo>
                  <a:lnTo>
                    <a:pt x="904925" y="587933"/>
                  </a:lnTo>
                  <a:close/>
                </a:path>
                <a:path w="17363440" h="1135380">
                  <a:moveTo>
                    <a:pt x="17067264" y="446417"/>
                  </a:moveTo>
                  <a:lnTo>
                    <a:pt x="16974706" y="446417"/>
                  </a:lnTo>
                  <a:lnTo>
                    <a:pt x="16974706" y="353428"/>
                  </a:lnTo>
                  <a:lnTo>
                    <a:pt x="16863708" y="353428"/>
                  </a:lnTo>
                  <a:lnTo>
                    <a:pt x="16863708" y="446417"/>
                  </a:lnTo>
                  <a:lnTo>
                    <a:pt x="16771239" y="446417"/>
                  </a:lnTo>
                  <a:lnTo>
                    <a:pt x="16771239" y="558050"/>
                  </a:lnTo>
                  <a:lnTo>
                    <a:pt x="16863708" y="558050"/>
                  </a:lnTo>
                  <a:lnTo>
                    <a:pt x="16863708" y="651116"/>
                  </a:lnTo>
                  <a:lnTo>
                    <a:pt x="16974706" y="651116"/>
                  </a:lnTo>
                  <a:lnTo>
                    <a:pt x="16974706" y="558050"/>
                  </a:lnTo>
                  <a:lnTo>
                    <a:pt x="17067264" y="558050"/>
                  </a:lnTo>
                  <a:lnTo>
                    <a:pt x="17067264" y="446417"/>
                  </a:lnTo>
                  <a:close/>
                </a:path>
                <a:path w="17363440" h="1135380">
                  <a:moveTo>
                    <a:pt x="17363199" y="297611"/>
                  </a:moveTo>
                  <a:lnTo>
                    <a:pt x="17354474" y="254190"/>
                  </a:lnTo>
                  <a:lnTo>
                    <a:pt x="17330674" y="218706"/>
                  </a:lnTo>
                  <a:lnTo>
                    <a:pt x="17295394" y="194767"/>
                  </a:lnTo>
                  <a:lnTo>
                    <a:pt x="17289260" y="193522"/>
                  </a:lnTo>
                  <a:lnTo>
                    <a:pt x="17289260" y="297611"/>
                  </a:lnTo>
                  <a:lnTo>
                    <a:pt x="17289260" y="725563"/>
                  </a:lnTo>
                  <a:lnTo>
                    <a:pt x="17286339" y="740041"/>
                  </a:lnTo>
                  <a:lnTo>
                    <a:pt x="17278388" y="751852"/>
                  </a:lnTo>
                  <a:lnTo>
                    <a:pt x="17266603" y="759828"/>
                  </a:lnTo>
                  <a:lnTo>
                    <a:pt x="17252201" y="762749"/>
                  </a:lnTo>
                  <a:lnTo>
                    <a:pt x="16586213" y="762749"/>
                  </a:lnTo>
                  <a:lnTo>
                    <a:pt x="16571811" y="759828"/>
                  </a:lnTo>
                  <a:lnTo>
                    <a:pt x="16560064" y="751852"/>
                  </a:lnTo>
                  <a:lnTo>
                    <a:pt x="16552139" y="740041"/>
                  </a:lnTo>
                  <a:lnTo>
                    <a:pt x="16549231" y="725563"/>
                  </a:lnTo>
                  <a:lnTo>
                    <a:pt x="16549231" y="297611"/>
                  </a:lnTo>
                  <a:lnTo>
                    <a:pt x="16552139" y="283146"/>
                  </a:lnTo>
                  <a:lnTo>
                    <a:pt x="16560064" y="271322"/>
                  </a:lnTo>
                  <a:lnTo>
                    <a:pt x="16571811" y="263359"/>
                  </a:lnTo>
                  <a:lnTo>
                    <a:pt x="16586213" y="260438"/>
                  </a:lnTo>
                  <a:lnTo>
                    <a:pt x="17252201" y="260438"/>
                  </a:lnTo>
                  <a:lnTo>
                    <a:pt x="17266603" y="263359"/>
                  </a:lnTo>
                  <a:lnTo>
                    <a:pt x="17278388" y="271322"/>
                  </a:lnTo>
                  <a:lnTo>
                    <a:pt x="17286339" y="283146"/>
                  </a:lnTo>
                  <a:lnTo>
                    <a:pt x="17289260" y="297611"/>
                  </a:lnTo>
                  <a:lnTo>
                    <a:pt x="17289260" y="193522"/>
                  </a:lnTo>
                  <a:lnTo>
                    <a:pt x="17252201" y="185991"/>
                  </a:lnTo>
                  <a:lnTo>
                    <a:pt x="17104157" y="185991"/>
                  </a:lnTo>
                  <a:lnTo>
                    <a:pt x="17104157" y="55816"/>
                  </a:lnTo>
                  <a:lnTo>
                    <a:pt x="17099788" y="34086"/>
                  </a:lnTo>
                  <a:lnTo>
                    <a:pt x="17087901" y="16344"/>
                  </a:lnTo>
                  <a:lnTo>
                    <a:pt x="17070261" y="4381"/>
                  </a:lnTo>
                  <a:lnTo>
                    <a:pt x="17048658" y="0"/>
                  </a:lnTo>
                  <a:lnTo>
                    <a:pt x="17030205" y="0"/>
                  </a:lnTo>
                  <a:lnTo>
                    <a:pt x="17030205" y="74371"/>
                  </a:lnTo>
                  <a:lnTo>
                    <a:pt x="17030205" y="185991"/>
                  </a:lnTo>
                  <a:lnTo>
                    <a:pt x="16808209" y="185991"/>
                  </a:lnTo>
                  <a:lnTo>
                    <a:pt x="16808209" y="74371"/>
                  </a:lnTo>
                  <a:lnTo>
                    <a:pt x="17030205" y="74371"/>
                  </a:lnTo>
                  <a:lnTo>
                    <a:pt x="17030205" y="0"/>
                  </a:lnTo>
                  <a:lnTo>
                    <a:pt x="16789680" y="0"/>
                  </a:lnTo>
                  <a:lnTo>
                    <a:pt x="16768102" y="4381"/>
                  </a:lnTo>
                  <a:lnTo>
                    <a:pt x="16750462" y="16344"/>
                  </a:lnTo>
                  <a:lnTo>
                    <a:pt x="16738549" y="34086"/>
                  </a:lnTo>
                  <a:lnTo>
                    <a:pt x="16734181" y="55816"/>
                  </a:lnTo>
                  <a:lnTo>
                    <a:pt x="16734181" y="185991"/>
                  </a:lnTo>
                  <a:lnTo>
                    <a:pt x="16586213" y="185991"/>
                  </a:lnTo>
                  <a:lnTo>
                    <a:pt x="16542995" y="194767"/>
                  </a:lnTo>
                  <a:lnTo>
                    <a:pt x="16507714" y="218706"/>
                  </a:lnTo>
                  <a:lnTo>
                    <a:pt x="16483927" y="254190"/>
                  </a:lnTo>
                  <a:lnTo>
                    <a:pt x="16475202" y="297611"/>
                  </a:lnTo>
                  <a:lnTo>
                    <a:pt x="16475202" y="725563"/>
                  </a:lnTo>
                  <a:lnTo>
                    <a:pt x="16483927" y="768997"/>
                  </a:lnTo>
                  <a:lnTo>
                    <a:pt x="16507714" y="804481"/>
                  </a:lnTo>
                  <a:lnTo>
                    <a:pt x="16542995" y="828408"/>
                  </a:lnTo>
                  <a:lnTo>
                    <a:pt x="16586213" y="837184"/>
                  </a:lnTo>
                  <a:lnTo>
                    <a:pt x="17252201" y="837184"/>
                  </a:lnTo>
                  <a:lnTo>
                    <a:pt x="17295394" y="828408"/>
                  </a:lnTo>
                  <a:lnTo>
                    <a:pt x="17330674" y="804481"/>
                  </a:lnTo>
                  <a:lnTo>
                    <a:pt x="17354474" y="768997"/>
                  </a:lnTo>
                  <a:lnTo>
                    <a:pt x="17363199" y="725563"/>
                  </a:lnTo>
                  <a:lnTo>
                    <a:pt x="17363199" y="297611"/>
                  </a:lnTo>
                  <a:close/>
                </a:path>
              </a:pathLst>
            </a:custGeom>
            <a:solidFill>
              <a:srgbClr val="18B5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51929" y="1962637"/>
              <a:ext cx="7829549" cy="762950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8855415" y="2301678"/>
              <a:ext cx="8810609" cy="710563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591239" y="529688"/>
            <a:ext cx="13261340" cy="665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14"/>
              <a:t>Dementia and </a:t>
            </a:r>
            <a:r>
              <a:rPr dirty="0" spc="-110"/>
              <a:t>Cognitive </a:t>
            </a:r>
            <a:r>
              <a:rPr dirty="0" spc="-204"/>
              <a:t>Impairment</a:t>
            </a:r>
            <a:r>
              <a:rPr dirty="0" spc="-625"/>
              <a:t> </a:t>
            </a:r>
            <a:r>
              <a:rPr dirty="0" spc="-114"/>
              <a:t>outcomes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2" y="0"/>
            <a:ext cx="18265760" cy="57854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7731055" y="9730050"/>
            <a:ext cx="552450" cy="552450"/>
          </a:xfrm>
          <a:custGeom>
            <a:avLst/>
            <a:gdLst/>
            <a:ahLst/>
            <a:cxnLst/>
            <a:rect l="l" t="t" r="r" b="b"/>
            <a:pathLst>
              <a:path w="552450" h="552450">
                <a:moveTo>
                  <a:pt x="276148" y="552296"/>
                </a:moveTo>
                <a:lnTo>
                  <a:pt x="226510" y="547847"/>
                </a:lnTo>
                <a:lnTo>
                  <a:pt x="179790" y="535019"/>
                </a:lnTo>
                <a:lnTo>
                  <a:pt x="136770" y="514593"/>
                </a:lnTo>
                <a:lnTo>
                  <a:pt x="98229" y="487348"/>
                </a:lnTo>
                <a:lnTo>
                  <a:pt x="64946" y="454065"/>
                </a:lnTo>
                <a:lnTo>
                  <a:pt x="37702" y="415523"/>
                </a:lnTo>
                <a:lnTo>
                  <a:pt x="17276" y="372503"/>
                </a:lnTo>
                <a:lnTo>
                  <a:pt x="4449" y="325785"/>
                </a:lnTo>
                <a:lnTo>
                  <a:pt x="0" y="276148"/>
                </a:lnTo>
                <a:lnTo>
                  <a:pt x="4449" y="226510"/>
                </a:lnTo>
                <a:lnTo>
                  <a:pt x="17276" y="179790"/>
                </a:lnTo>
                <a:lnTo>
                  <a:pt x="37702" y="136770"/>
                </a:lnTo>
                <a:lnTo>
                  <a:pt x="64946" y="98229"/>
                </a:lnTo>
                <a:lnTo>
                  <a:pt x="98229" y="64946"/>
                </a:lnTo>
                <a:lnTo>
                  <a:pt x="136770" y="37702"/>
                </a:lnTo>
                <a:lnTo>
                  <a:pt x="179790" y="17276"/>
                </a:lnTo>
                <a:lnTo>
                  <a:pt x="226510" y="4449"/>
                </a:lnTo>
                <a:lnTo>
                  <a:pt x="276148" y="0"/>
                </a:lnTo>
                <a:lnTo>
                  <a:pt x="325786" y="4449"/>
                </a:lnTo>
                <a:lnTo>
                  <a:pt x="372505" y="17276"/>
                </a:lnTo>
                <a:lnTo>
                  <a:pt x="415526" y="37702"/>
                </a:lnTo>
                <a:lnTo>
                  <a:pt x="454067" y="64946"/>
                </a:lnTo>
                <a:lnTo>
                  <a:pt x="487350" y="98229"/>
                </a:lnTo>
                <a:lnTo>
                  <a:pt x="514594" y="136770"/>
                </a:lnTo>
                <a:lnTo>
                  <a:pt x="517697" y="143305"/>
                </a:lnTo>
                <a:lnTo>
                  <a:pt x="234518" y="143305"/>
                </a:lnTo>
                <a:lnTo>
                  <a:pt x="224816" y="145192"/>
                </a:lnTo>
                <a:lnTo>
                  <a:pt x="216286" y="150856"/>
                </a:lnTo>
                <a:lnTo>
                  <a:pt x="210621" y="159383"/>
                </a:lnTo>
                <a:lnTo>
                  <a:pt x="208733" y="169085"/>
                </a:lnTo>
                <a:lnTo>
                  <a:pt x="210621" y="178789"/>
                </a:lnTo>
                <a:lnTo>
                  <a:pt x="216286" y="187321"/>
                </a:lnTo>
                <a:lnTo>
                  <a:pt x="305141" y="276177"/>
                </a:lnTo>
                <a:lnTo>
                  <a:pt x="215837" y="365495"/>
                </a:lnTo>
                <a:lnTo>
                  <a:pt x="210172" y="374023"/>
                </a:lnTo>
                <a:lnTo>
                  <a:pt x="208284" y="383726"/>
                </a:lnTo>
                <a:lnTo>
                  <a:pt x="210172" y="393430"/>
                </a:lnTo>
                <a:lnTo>
                  <a:pt x="215837" y="401960"/>
                </a:lnTo>
                <a:lnTo>
                  <a:pt x="220874" y="406998"/>
                </a:lnTo>
                <a:lnTo>
                  <a:pt x="227468" y="409514"/>
                </a:lnTo>
                <a:lnTo>
                  <a:pt x="517447" y="409514"/>
                </a:lnTo>
                <a:lnTo>
                  <a:pt x="514594" y="415523"/>
                </a:lnTo>
                <a:lnTo>
                  <a:pt x="487350" y="454065"/>
                </a:lnTo>
                <a:lnTo>
                  <a:pt x="454067" y="487348"/>
                </a:lnTo>
                <a:lnTo>
                  <a:pt x="415526" y="514593"/>
                </a:lnTo>
                <a:lnTo>
                  <a:pt x="372505" y="535019"/>
                </a:lnTo>
                <a:lnTo>
                  <a:pt x="325786" y="547847"/>
                </a:lnTo>
                <a:lnTo>
                  <a:pt x="276148" y="552296"/>
                </a:lnTo>
                <a:close/>
              </a:path>
              <a:path w="552450" h="552450">
                <a:moveTo>
                  <a:pt x="517447" y="409514"/>
                </a:moveTo>
                <a:lnTo>
                  <a:pt x="240666" y="409514"/>
                </a:lnTo>
                <a:lnTo>
                  <a:pt x="247265" y="406998"/>
                </a:lnTo>
                <a:lnTo>
                  <a:pt x="355936" y="298322"/>
                </a:lnTo>
                <a:lnTo>
                  <a:pt x="357473" y="297334"/>
                </a:lnTo>
                <a:lnTo>
                  <a:pt x="358948" y="296197"/>
                </a:lnTo>
                <a:lnTo>
                  <a:pt x="365447" y="289699"/>
                </a:lnTo>
                <a:lnTo>
                  <a:pt x="367925" y="282923"/>
                </a:lnTo>
                <a:lnTo>
                  <a:pt x="367916" y="269425"/>
                </a:lnTo>
                <a:lnTo>
                  <a:pt x="365433" y="262645"/>
                </a:lnTo>
                <a:lnTo>
                  <a:pt x="358944" y="256151"/>
                </a:lnTo>
                <a:lnTo>
                  <a:pt x="357468" y="255014"/>
                </a:lnTo>
                <a:lnTo>
                  <a:pt x="355931" y="254026"/>
                </a:lnTo>
                <a:lnTo>
                  <a:pt x="252751" y="150851"/>
                </a:lnTo>
                <a:lnTo>
                  <a:pt x="244221" y="145191"/>
                </a:lnTo>
                <a:lnTo>
                  <a:pt x="234518" y="143305"/>
                </a:lnTo>
                <a:lnTo>
                  <a:pt x="517697" y="143305"/>
                </a:lnTo>
                <a:lnTo>
                  <a:pt x="535020" y="179790"/>
                </a:lnTo>
                <a:lnTo>
                  <a:pt x="547847" y="226510"/>
                </a:lnTo>
                <a:lnTo>
                  <a:pt x="552294" y="276177"/>
                </a:lnTo>
                <a:lnTo>
                  <a:pt x="547847" y="325785"/>
                </a:lnTo>
                <a:lnTo>
                  <a:pt x="535020" y="372503"/>
                </a:lnTo>
                <a:lnTo>
                  <a:pt x="517447" y="409514"/>
                </a:lnTo>
                <a:close/>
              </a:path>
            </a:pathLst>
          </a:custGeom>
          <a:solidFill>
            <a:srgbClr val="18B58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24257" y="1291291"/>
            <a:ext cx="12525359" cy="87248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39742" y="234650"/>
            <a:ext cx="15029180" cy="665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30"/>
              <a:t>Randomized </a:t>
            </a:r>
            <a:r>
              <a:rPr dirty="0" spc="-135"/>
              <a:t>effects </a:t>
            </a:r>
            <a:r>
              <a:rPr dirty="0" spc="-145"/>
              <a:t>of </a:t>
            </a:r>
            <a:r>
              <a:rPr dirty="0" spc="-175"/>
              <a:t>aspirin </a:t>
            </a:r>
            <a:r>
              <a:rPr dirty="0" spc="-114"/>
              <a:t>on dementia</a:t>
            </a:r>
            <a:r>
              <a:rPr dirty="0" spc="-775"/>
              <a:t> </a:t>
            </a:r>
            <a:r>
              <a:rPr dirty="0" spc="-114"/>
              <a:t>outcomes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242389" y="9851694"/>
            <a:ext cx="1306195" cy="304165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1800" spc="45">
                <a:latin typeface="Verdana"/>
                <a:cs typeface="Verdana"/>
              </a:rPr>
              <a:t>Read</a:t>
            </a:r>
            <a:r>
              <a:rPr dirty="0" sz="1800" spc="-225">
                <a:latin typeface="Verdana"/>
                <a:cs typeface="Verdana"/>
              </a:rPr>
              <a:t> </a:t>
            </a:r>
            <a:r>
              <a:rPr dirty="0" sz="1800" spc="50">
                <a:latin typeface="Verdana"/>
                <a:cs typeface="Verdana"/>
              </a:rPr>
              <a:t>more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2" y="2"/>
            <a:ext cx="18265760" cy="57854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7731055" y="9730050"/>
            <a:ext cx="552450" cy="552450"/>
          </a:xfrm>
          <a:custGeom>
            <a:avLst/>
            <a:gdLst/>
            <a:ahLst/>
            <a:cxnLst/>
            <a:rect l="l" t="t" r="r" b="b"/>
            <a:pathLst>
              <a:path w="552450" h="552450">
                <a:moveTo>
                  <a:pt x="276148" y="552296"/>
                </a:moveTo>
                <a:lnTo>
                  <a:pt x="226510" y="547847"/>
                </a:lnTo>
                <a:lnTo>
                  <a:pt x="179790" y="535019"/>
                </a:lnTo>
                <a:lnTo>
                  <a:pt x="136770" y="514593"/>
                </a:lnTo>
                <a:lnTo>
                  <a:pt x="98229" y="487348"/>
                </a:lnTo>
                <a:lnTo>
                  <a:pt x="64946" y="454065"/>
                </a:lnTo>
                <a:lnTo>
                  <a:pt x="37702" y="415523"/>
                </a:lnTo>
                <a:lnTo>
                  <a:pt x="17276" y="372503"/>
                </a:lnTo>
                <a:lnTo>
                  <a:pt x="4449" y="325785"/>
                </a:lnTo>
                <a:lnTo>
                  <a:pt x="0" y="276148"/>
                </a:lnTo>
                <a:lnTo>
                  <a:pt x="4449" y="226510"/>
                </a:lnTo>
                <a:lnTo>
                  <a:pt x="17276" y="179790"/>
                </a:lnTo>
                <a:lnTo>
                  <a:pt x="37702" y="136770"/>
                </a:lnTo>
                <a:lnTo>
                  <a:pt x="64946" y="98229"/>
                </a:lnTo>
                <a:lnTo>
                  <a:pt x="98229" y="64946"/>
                </a:lnTo>
                <a:lnTo>
                  <a:pt x="136770" y="37702"/>
                </a:lnTo>
                <a:lnTo>
                  <a:pt x="179790" y="17276"/>
                </a:lnTo>
                <a:lnTo>
                  <a:pt x="226510" y="4449"/>
                </a:lnTo>
                <a:lnTo>
                  <a:pt x="276148" y="0"/>
                </a:lnTo>
                <a:lnTo>
                  <a:pt x="325786" y="4449"/>
                </a:lnTo>
                <a:lnTo>
                  <a:pt x="372505" y="17276"/>
                </a:lnTo>
                <a:lnTo>
                  <a:pt x="415526" y="37702"/>
                </a:lnTo>
                <a:lnTo>
                  <a:pt x="454067" y="64946"/>
                </a:lnTo>
                <a:lnTo>
                  <a:pt x="487350" y="98229"/>
                </a:lnTo>
                <a:lnTo>
                  <a:pt x="514594" y="136770"/>
                </a:lnTo>
                <a:lnTo>
                  <a:pt x="517697" y="143305"/>
                </a:lnTo>
                <a:lnTo>
                  <a:pt x="234518" y="143305"/>
                </a:lnTo>
                <a:lnTo>
                  <a:pt x="224816" y="145192"/>
                </a:lnTo>
                <a:lnTo>
                  <a:pt x="216286" y="150856"/>
                </a:lnTo>
                <a:lnTo>
                  <a:pt x="210621" y="159383"/>
                </a:lnTo>
                <a:lnTo>
                  <a:pt x="208733" y="169085"/>
                </a:lnTo>
                <a:lnTo>
                  <a:pt x="210621" y="178789"/>
                </a:lnTo>
                <a:lnTo>
                  <a:pt x="216286" y="187321"/>
                </a:lnTo>
                <a:lnTo>
                  <a:pt x="305141" y="276177"/>
                </a:lnTo>
                <a:lnTo>
                  <a:pt x="215837" y="365495"/>
                </a:lnTo>
                <a:lnTo>
                  <a:pt x="210172" y="374023"/>
                </a:lnTo>
                <a:lnTo>
                  <a:pt x="208284" y="383726"/>
                </a:lnTo>
                <a:lnTo>
                  <a:pt x="210172" y="393430"/>
                </a:lnTo>
                <a:lnTo>
                  <a:pt x="215837" y="401960"/>
                </a:lnTo>
                <a:lnTo>
                  <a:pt x="220874" y="406998"/>
                </a:lnTo>
                <a:lnTo>
                  <a:pt x="227468" y="409514"/>
                </a:lnTo>
                <a:lnTo>
                  <a:pt x="517447" y="409514"/>
                </a:lnTo>
                <a:lnTo>
                  <a:pt x="514594" y="415523"/>
                </a:lnTo>
                <a:lnTo>
                  <a:pt x="487350" y="454065"/>
                </a:lnTo>
                <a:lnTo>
                  <a:pt x="454067" y="487348"/>
                </a:lnTo>
                <a:lnTo>
                  <a:pt x="415526" y="514593"/>
                </a:lnTo>
                <a:lnTo>
                  <a:pt x="372505" y="535019"/>
                </a:lnTo>
                <a:lnTo>
                  <a:pt x="325786" y="547847"/>
                </a:lnTo>
                <a:lnTo>
                  <a:pt x="276148" y="552296"/>
                </a:lnTo>
                <a:close/>
              </a:path>
              <a:path w="552450" h="552450">
                <a:moveTo>
                  <a:pt x="517447" y="409514"/>
                </a:moveTo>
                <a:lnTo>
                  <a:pt x="240666" y="409514"/>
                </a:lnTo>
                <a:lnTo>
                  <a:pt x="247265" y="406998"/>
                </a:lnTo>
                <a:lnTo>
                  <a:pt x="355936" y="298322"/>
                </a:lnTo>
                <a:lnTo>
                  <a:pt x="357473" y="297334"/>
                </a:lnTo>
                <a:lnTo>
                  <a:pt x="358948" y="296197"/>
                </a:lnTo>
                <a:lnTo>
                  <a:pt x="365447" y="289699"/>
                </a:lnTo>
                <a:lnTo>
                  <a:pt x="367925" y="282923"/>
                </a:lnTo>
                <a:lnTo>
                  <a:pt x="367916" y="269425"/>
                </a:lnTo>
                <a:lnTo>
                  <a:pt x="365433" y="262645"/>
                </a:lnTo>
                <a:lnTo>
                  <a:pt x="358944" y="256151"/>
                </a:lnTo>
                <a:lnTo>
                  <a:pt x="357468" y="255014"/>
                </a:lnTo>
                <a:lnTo>
                  <a:pt x="355931" y="254026"/>
                </a:lnTo>
                <a:lnTo>
                  <a:pt x="252751" y="150851"/>
                </a:lnTo>
                <a:lnTo>
                  <a:pt x="244221" y="145191"/>
                </a:lnTo>
                <a:lnTo>
                  <a:pt x="234518" y="143305"/>
                </a:lnTo>
                <a:lnTo>
                  <a:pt x="517697" y="143305"/>
                </a:lnTo>
                <a:lnTo>
                  <a:pt x="535020" y="179790"/>
                </a:lnTo>
                <a:lnTo>
                  <a:pt x="547847" y="226510"/>
                </a:lnTo>
                <a:lnTo>
                  <a:pt x="552294" y="276177"/>
                </a:lnTo>
                <a:lnTo>
                  <a:pt x="547847" y="325785"/>
                </a:lnTo>
                <a:lnTo>
                  <a:pt x="535020" y="372503"/>
                </a:lnTo>
                <a:lnTo>
                  <a:pt x="517447" y="409514"/>
                </a:lnTo>
                <a:close/>
              </a:path>
            </a:pathLst>
          </a:custGeom>
          <a:solidFill>
            <a:srgbClr val="18B58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408261" y="1344685"/>
            <a:ext cx="8467709" cy="88772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0645" rIns="0" bIns="0" rtlCol="0" vert="horz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635"/>
              </a:spcBef>
            </a:pPr>
            <a:r>
              <a:rPr dirty="0" spc="-160"/>
              <a:t>Observational </a:t>
            </a:r>
            <a:r>
              <a:rPr dirty="0" spc="-170"/>
              <a:t>associations </a:t>
            </a:r>
            <a:r>
              <a:rPr dirty="0" spc="-145"/>
              <a:t>of </a:t>
            </a:r>
            <a:r>
              <a:rPr dirty="0" spc="-200"/>
              <a:t>in-trial </a:t>
            </a:r>
            <a:r>
              <a:rPr dirty="0" spc="-100"/>
              <a:t>incident </a:t>
            </a:r>
            <a:r>
              <a:rPr dirty="0" spc="-160"/>
              <a:t>events</a:t>
            </a:r>
            <a:r>
              <a:rPr dirty="0" spc="-625"/>
              <a:t> </a:t>
            </a:r>
            <a:r>
              <a:rPr dirty="0" spc="-135"/>
              <a:t>with  </a:t>
            </a:r>
            <a:r>
              <a:rPr dirty="0" spc="-130"/>
              <a:t>subsequent </a:t>
            </a:r>
            <a:r>
              <a:rPr dirty="0" spc="-114"/>
              <a:t>dementia and cognitive</a:t>
            </a:r>
            <a:r>
              <a:rPr dirty="0" spc="-640"/>
              <a:t> </a:t>
            </a:r>
            <a:r>
              <a:rPr dirty="0" spc="-105"/>
              <a:t>ageing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242389" y="9851694"/>
            <a:ext cx="1306195" cy="304165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1800" spc="45">
                <a:latin typeface="Verdana"/>
                <a:cs typeface="Verdana"/>
              </a:rPr>
              <a:t>Read</a:t>
            </a:r>
            <a:r>
              <a:rPr dirty="0" sz="1800" spc="-225">
                <a:latin typeface="Verdana"/>
                <a:cs typeface="Verdana"/>
              </a:rPr>
              <a:t> </a:t>
            </a:r>
            <a:r>
              <a:rPr dirty="0" sz="1800" spc="50">
                <a:latin typeface="Verdana"/>
                <a:cs typeface="Verdana"/>
              </a:rPr>
              <a:t>more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972" y="1"/>
            <a:ext cx="18294985" cy="10287635"/>
            <a:chOff x="-6972" y="1"/>
            <a:chExt cx="18294985" cy="10287635"/>
          </a:xfrm>
        </p:grpSpPr>
        <p:sp>
          <p:nvSpPr>
            <p:cNvPr id="3" name="object 3"/>
            <p:cNvSpPr/>
            <p:nvPr/>
          </p:nvSpPr>
          <p:spPr>
            <a:xfrm>
              <a:off x="-6972" y="12468"/>
              <a:ext cx="18283845" cy="1027477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240034" y="1211998"/>
              <a:ext cx="13870305" cy="8917940"/>
            </a:xfrm>
            <a:custGeom>
              <a:avLst/>
              <a:gdLst/>
              <a:ahLst/>
              <a:cxnLst/>
              <a:rect l="l" t="t" r="r" b="b"/>
              <a:pathLst>
                <a:path w="13870305" h="8917940">
                  <a:moveTo>
                    <a:pt x="8536089" y="476427"/>
                  </a:moveTo>
                  <a:lnTo>
                    <a:pt x="8508479" y="401904"/>
                  </a:lnTo>
                  <a:lnTo>
                    <a:pt x="8488591" y="360946"/>
                  </a:lnTo>
                  <a:lnTo>
                    <a:pt x="8466074" y="321564"/>
                  </a:lnTo>
                  <a:lnTo>
                    <a:pt x="8441055" y="283883"/>
                  </a:lnTo>
                  <a:lnTo>
                    <a:pt x="8413636" y="248031"/>
                  </a:lnTo>
                  <a:lnTo>
                    <a:pt x="8383930" y="214109"/>
                  </a:lnTo>
                  <a:lnTo>
                    <a:pt x="8352053" y="182232"/>
                  </a:lnTo>
                  <a:lnTo>
                    <a:pt x="8318132" y="152527"/>
                  </a:lnTo>
                  <a:lnTo>
                    <a:pt x="8282279" y="125107"/>
                  </a:lnTo>
                  <a:lnTo>
                    <a:pt x="8244611" y="100076"/>
                  </a:lnTo>
                  <a:lnTo>
                    <a:pt x="8205229" y="77571"/>
                  </a:lnTo>
                  <a:lnTo>
                    <a:pt x="8164258" y="57683"/>
                  </a:lnTo>
                  <a:lnTo>
                    <a:pt x="8121815" y="40538"/>
                  </a:lnTo>
                  <a:lnTo>
                    <a:pt x="8078013" y="26250"/>
                  </a:lnTo>
                  <a:lnTo>
                    <a:pt x="8032978" y="14935"/>
                  </a:lnTo>
                  <a:lnTo>
                    <a:pt x="7986801" y="6718"/>
                  </a:lnTo>
                  <a:lnTo>
                    <a:pt x="7939621" y="1689"/>
                  </a:lnTo>
                  <a:lnTo>
                    <a:pt x="7891564" y="0"/>
                  </a:lnTo>
                  <a:lnTo>
                    <a:pt x="674611" y="0"/>
                  </a:lnTo>
                  <a:lnTo>
                    <a:pt x="626541" y="1689"/>
                  </a:lnTo>
                  <a:lnTo>
                    <a:pt x="579361" y="6718"/>
                  </a:lnTo>
                  <a:lnTo>
                    <a:pt x="533184" y="14935"/>
                  </a:lnTo>
                  <a:lnTo>
                    <a:pt x="488149" y="26250"/>
                  </a:lnTo>
                  <a:lnTo>
                    <a:pt x="444347" y="40538"/>
                  </a:lnTo>
                  <a:lnTo>
                    <a:pt x="401904" y="57683"/>
                  </a:lnTo>
                  <a:lnTo>
                    <a:pt x="360934" y="77571"/>
                  </a:lnTo>
                  <a:lnTo>
                    <a:pt x="321551" y="100076"/>
                  </a:lnTo>
                  <a:lnTo>
                    <a:pt x="283883" y="125107"/>
                  </a:lnTo>
                  <a:lnTo>
                    <a:pt x="248031" y="152527"/>
                  </a:lnTo>
                  <a:lnTo>
                    <a:pt x="214109" y="182232"/>
                  </a:lnTo>
                  <a:lnTo>
                    <a:pt x="182232" y="214109"/>
                  </a:lnTo>
                  <a:lnTo>
                    <a:pt x="152527" y="248031"/>
                  </a:lnTo>
                  <a:lnTo>
                    <a:pt x="125107" y="283883"/>
                  </a:lnTo>
                  <a:lnTo>
                    <a:pt x="100088" y="321564"/>
                  </a:lnTo>
                  <a:lnTo>
                    <a:pt x="77571" y="360946"/>
                  </a:lnTo>
                  <a:lnTo>
                    <a:pt x="57683" y="401904"/>
                  </a:lnTo>
                  <a:lnTo>
                    <a:pt x="40538" y="444347"/>
                  </a:lnTo>
                  <a:lnTo>
                    <a:pt x="26250" y="488149"/>
                  </a:lnTo>
                  <a:lnTo>
                    <a:pt x="14935" y="533196"/>
                  </a:lnTo>
                  <a:lnTo>
                    <a:pt x="6718" y="579361"/>
                  </a:lnTo>
                  <a:lnTo>
                    <a:pt x="1701" y="626541"/>
                  </a:lnTo>
                  <a:lnTo>
                    <a:pt x="0" y="674624"/>
                  </a:lnTo>
                  <a:lnTo>
                    <a:pt x="0" y="8103514"/>
                  </a:lnTo>
                  <a:lnTo>
                    <a:pt x="1701" y="8151596"/>
                  </a:lnTo>
                  <a:lnTo>
                    <a:pt x="6718" y="8198777"/>
                  </a:lnTo>
                  <a:lnTo>
                    <a:pt x="14935" y="8244941"/>
                  </a:lnTo>
                  <a:lnTo>
                    <a:pt x="26250" y="8289988"/>
                  </a:lnTo>
                  <a:lnTo>
                    <a:pt x="40538" y="8333791"/>
                  </a:lnTo>
                  <a:lnTo>
                    <a:pt x="57683" y="8376234"/>
                  </a:lnTo>
                  <a:lnTo>
                    <a:pt x="77571" y="8417204"/>
                  </a:lnTo>
                  <a:lnTo>
                    <a:pt x="100088" y="8456587"/>
                  </a:lnTo>
                  <a:lnTo>
                    <a:pt x="125107" y="8494255"/>
                  </a:lnTo>
                  <a:lnTo>
                    <a:pt x="152527" y="8530120"/>
                  </a:lnTo>
                  <a:lnTo>
                    <a:pt x="182232" y="8564042"/>
                  </a:lnTo>
                  <a:lnTo>
                    <a:pt x="214109" y="8595919"/>
                  </a:lnTo>
                  <a:lnTo>
                    <a:pt x="248031" y="8625624"/>
                  </a:lnTo>
                  <a:lnTo>
                    <a:pt x="283883" y="8653043"/>
                  </a:lnTo>
                  <a:lnTo>
                    <a:pt x="321551" y="8678075"/>
                  </a:lnTo>
                  <a:lnTo>
                    <a:pt x="360934" y="8700592"/>
                  </a:lnTo>
                  <a:lnTo>
                    <a:pt x="401904" y="8720480"/>
                  </a:lnTo>
                  <a:lnTo>
                    <a:pt x="444347" y="8737625"/>
                  </a:lnTo>
                  <a:lnTo>
                    <a:pt x="488149" y="8751913"/>
                  </a:lnTo>
                  <a:lnTo>
                    <a:pt x="533184" y="8763216"/>
                  </a:lnTo>
                  <a:lnTo>
                    <a:pt x="579361" y="8771445"/>
                  </a:lnTo>
                  <a:lnTo>
                    <a:pt x="626541" y="8776462"/>
                  </a:lnTo>
                  <a:lnTo>
                    <a:pt x="674611" y="8778164"/>
                  </a:lnTo>
                  <a:lnTo>
                    <a:pt x="7891551" y="8778164"/>
                  </a:lnTo>
                  <a:lnTo>
                    <a:pt x="7939621" y="8776462"/>
                  </a:lnTo>
                  <a:lnTo>
                    <a:pt x="7986801" y="8771445"/>
                  </a:lnTo>
                  <a:lnTo>
                    <a:pt x="8032978" y="8763216"/>
                  </a:lnTo>
                  <a:lnTo>
                    <a:pt x="8078013" y="8751913"/>
                  </a:lnTo>
                  <a:lnTo>
                    <a:pt x="8121815" y="8737625"/>
                  </a:lnTo>
                  <a:lnTo>
                    <a:pt x="8164258" y="8720480"/>
                  </a:lnTo>
                  <a:lnTo>
                    <a:pt x="8205229" y="8700592"/>
                  </a:lnTo>
                  <a:lnTo>
                    <a:pt x="8244611" y="8678075"/>
                  </a:lnTo>
                  <a:lnTo>
                    <a:pt x="8282279" y="8653043"/>
                  </a:lnTo>
                  <a:lnTo>
                    <a:pt x="8318132" y="8625624"/>
                  </a:lnTo>
                  <a:lnTo>
                    <a:pt x="8352053" y="8595919"/>
                  </a:lnTo>
                  <a:lnTo>
                    <a:pt x="8383930" y="8564042"/>
                  </a:lnTo>
                  <a:lnTo>
                    <a:pt x="8413636" y="8530120"/>
                  </a:lnTo>
                  <a:lnTo>
                    <a:pt x="8441055" y="8494255"/>
                  </a:lnTo>
                  <a:lnTo>
                    <a:pt x="8466074" y="8456587"/>
                  </a:lnTo>
                  <a:lnTo>
                    <a:pt x="8488591" y="8417204"/>
                  </a:lnTo>
                  <a:lnTo>
                    <a:pt x="8508479" y="8376234"/>
                  </a:lnTo>
                  <a:lnTo>
                    <a:pt x="8525624" y="8333791"/>
                  </a:lnTo>
                  <a:lnTo>
                    <a:pt x="8536089" y="8301723"/>
                  </a:lnTo>
                  <a:lnTo>
                    <a:pt x="8536089" y="476427"/>
                  </a:lnTo>
                  <a:close/>
                </a:path>
                <a:path w="13870305" h="8917940">
                  <a:moveTo>
                    <a:pt x="13870127" y="8641474"/>
                  </a:moveTo>
                  <a:lnTo>
                    <a:pt x="13865670" y="8591804"/>
                  </a:lnTo>
                  <a:lnTo>
                    <a:pt x="13852843" y="8545081"/>
                  </a:lnTo>
                  <a:lnTo>
                    <a:pt x="13835520" y="8508594"/>
                  </a:lnTo>
                  <a:lnTo>
                    <a:pt x="13832421" y="8502066"/>
                  </a:lnTo>
                  <a:lnTo>
                    <a:pt x="13805180" y="8463521"/>
                  </a:lnTo>
                  <a:lnTo>
                    <a:pt x="13771893" y="8430235"/>
                  </a:lnTo>
                  <a:lnTo>
                    <a:pt x="13733348" y="8402993"/>
                  </a:lnTo>
                  <a:lnTo>
                    <a:pt x="13690333" y="8382571"/>
                  </a:lnTo>
                  <a:lnTo>
                    <a:pt x="13685749" y="8381314"/>
                  </a:lnTo>
                  <a:lnTo>
                    <a:pt x="13685749" y="8634717"/>
                  </a:lnTo>
                  <a:lnTo>
                    <a:pt x="13685749" y="8648217"/>
                  </a:lnTo>
                  <a:lnTo>
                    <a:pt x="13683272" y="8654986"/>
                  </a:lnTo>
                  <a:lnTo>
                    <a:pt x="13676770" y="8661489"/>
                  </a:lnTo>
                  <a:lnTo>
                    <a:pt x="13675297" y="8662632"/>
                  </a:lnTo>
                  <a:lnTo>
                    <a:pt x="13673760" y="8663610"/>
                  </a:lnTo>
                  <a:lnTo>
                    <a:pt x="13565086" y="8772296"/>
                  </a:lnTo>
                  <a:lnTo>
                    <a:pt x="13558495" y="8774811"/>
                  </a:lnTo>
                  <a:lnTo>
                    <a:pt x="13545299" y="8774811"/>
                  </a:lnTo>
                  <a:lnTo>
                    <a:pt x="13538708" y="8772296"/>
                  </a:lnTo>
                  <a:lnTo>
                    <a:pt x="13533666" y="8767254"/>
                  </a:lnTo>
                  <a:lnTo>
                    <a:pt x="13528002" y="8758720"/>
                  </a:lnTo>
                  <a:lnTo>
                    <a:pt x="13526110" y="8749017"/>
                  </a:lnTo>
                  <a:lnTo>
                    <a:pt x="13528002" y="8739314"/>
                  </a:lnTo>
                  <a:lnTo>
                    <a:pt x="13533666" y="8730793"/>
                  </a:lnTo>
                  <a:lnTo>
                    <a:pt x="13622973" y="8641474"/>
                  </a:lnTo>
                  <a:lnTo>
                    <a:pt x="13534111" y="8552612"/>
                  </a:lnTo>
                  <a:lnTo>
                    <a:pt x="13528447" y="8544077"/>
                  </a:lnTo>
                  <a:lnTo>
                    <a:pt x="13526554" y="8534375"/>
                  </a:lnTo>
                  <a:lnTo>
                    <a:pt x="13528447" y="8524672"/>
                  </a:lnTo>
                  <a:lnTo>
                    <a:pt x="13534111" y="8516150"/>
                  </a:lnTo>
                  <a:lnTo>
                    <a:pt x="13542645" y="8510486"/>
                  </a:lnTo>
                  <a:lnTo>
                    <a:pt x="13552348" y="8508594"/>
                  </a:lnTo>
                  <a:lnTo>
                    <a:pt x="13562051" y="8510486"/>
                  </a:lnTo>
                  <a:lnTo>
                    <a:pt x="13570572" y="8516137"/>
                  </a:lnTo>
                  <a:lnTo>
                    <a:pt x="13673760" y="8619312"/>
                  </a:lnTo>
                  <a:lnTo>
                    <a:pt x="13675297" y="8620303"/>
                  </a:lnTo>
                  <a:lnTo>
                    <a:pt x="13676770" y="8621446"/>
                  </a:lnTo>
                  <a:lnTo>
                    <a:pt x="13683260" y="8627935"/>
                  </a:lnTo>
                  <a:lnTo>
                    <a:pt x="13685749" y="8634717"/>
                  </a:lnTo>
                  <a:lnTo>
                    <a:pt x="13685749" y="8381314"/>
                  </a:lnTo>
                  <a:lnTo>
                    <a:pt x="13643610" y="8369744"/>
                  </a:lnTo>
                  <a:lnTo>
                    <a:pt x="13593979" y="8365287"/>
                  </a:lnTo>
                  <a:lnTo>
                    <a:pt x="13544334" y="8369744"/>
                  </a:lnTo>
                  <a:lnTo>
                    <a:pt x="13497624" y="8382571"/>
                  </a:lnTo>
                  <a:lnTo>
                    <a:pt x="13454596" y="8402993"/>
                  </a:lnTo>
                  <a:lnTo>
                    <a:pt x="13416052" y="8430235"/>
                  </a:lnTo>
                  <a:lnTo>
                    <a:pt x="13382778" y="8463521"/>
                  </a:lnTo>
                  <a:lnTo>
                    <a:pt x="13355523" y="8502066"/>
                  </a:lnTo>
                  <a:lnTo>
                    <a:pt x="13335102" y="8545081"/>
                  </a:lnTo>
                  <a:lnTo>
                    <a:pt x="13322275" y="8591804"/>
                  </a:lnTo>
                  <a:lnTo>
                    <a:pt x="13317830" y="8641436"/>
                  </a:lnTo>
                  <a:lnTo>
                    <a:pt x="13322275" y="8691080"/>
                  </a:lnTo>
                  <a:lnTo>
                    <a:pt x="13335102" y="8737790"/>
                  </a:lnTo>
                  <a:lnTo>
                    <a:pt x="13355523" y="8780818"/>
                  </a:lnTo>
                  <a:lnTo>
                    <a:pt x="13382778" y="8819363"/>
                  </a:lnTo>
                  <a:lnTo>
                    <a:pt x="13416052" y="8852637"/>
                  </a:lnTo>
                  <a:lnTo>
                    <a:pt x="13454596" y="8879891"/>
                  </a:lnTo>
                  <a:lnTo>
                    <a:pt x="13497624" y="8900312"/>
                  </a:lnTo>
                  <a:lnTo>
                    <a:pt x="13544334" y="8913139"/>
                  </a:lnTo>
                  <a:lnTo>
                    <a:pt x="13593979" y="8917584"/>
                  </a:lnTo>
                  <a:lnTo>
                    <a:pt x="13643610" y="8913139"/>
                  </a:lnTo>
                  <a:lnTo>
                    <a:pt x="13690333" y="8900312"/>
                  </a:lnTo>
                  <a:lnTo>
                    <a:pt x="13733348" y="8879891"/>
                  </a:lnTo>
                  <a:lnTo>
                    <a:pt x="13771893" y="8852637"/>
                  </a:lnTo>
                  <a:lnTo>
                    <a:pt x="13805180" y="8819363"/>
                  </a:lnTo>
                  <a:lnTo>
                    <a:pt x="13832421" y="8780818"/>
                  </a:lnTo>
                  <a:lnTo>
                    <a:pt x="13852843" y="8737790"/>
                  </a:lnTo>
                  <a:lnTo>
                    <a:pt x="13865670" y="8691080"/>
                  </a:lnTo>
                  <a:lnTo>
                    <a:pt x="13870127" y="86414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75004" y="494937"/>
              <a:ext cx="261620" cy="229235"/>
            </a:xfrm>
            <a:custGeom>
              <a:avLst/>
              <a:gdLst/>
              <a:ahLst/>
              <a:cxnLst/>
              <a:rect l="l" t="t" r="r" b="b"/>
              <a:pathLst>
                <a:path w="261620" h="229234">
                  <a:moveTo>
                    <a:pt x="146515" y="229154"/>
                  </a:moveTo>
                  <a:lnTo>
                    <a:pt x="114951" y="229154"/>
                  </a:lnTo>
                  <a:lnTo>
                    <a:pt x="91785" y="226826"/>
                  </a:lnTo>
                  <a:lnTo>
                    <a:pt x="50682" y="209588"/>
                  </a:lnTo>
                  <a:lnTo>
                    <a:pt x="19633" y="178637"/>
                  </a:lnTo>
                  <a:lnTo>
                    <a:pt x="2335" y="137670"/>
                  </a:lnTo>
                  <a:lnTo>
                    <a:pt x="0" y="114582"/>
                  </a:lnTo>
                  <a:lnTo>
                    <a:pt x="9033" y="69980"/>
                  </a:lnTo>
                  <a:lnTo>
                    <a:pt x="33669" y="33559"/>
                  </a:lnTo>
                  <a:lnTo>
                    <a:pt x="70207" y="9004"/>
                  </a:lnTo>
                  <a:lnTo>
                    <a:pt x="114951" y="0"/>
                  </a:lnTo>
                  <a:lnTo>
                    <a:pt x="261298" y="0"/>
                  </a:lnTo>
                  <a:lnTo>
                    <a:pt x="256546" y="65472"/>
                  </a:lnTo>
                  <a:lnTo>
                    <a:pt x="243676" y="120927"/>
                  </a:lnTo>
                  <a:lnTo>
                    <a:pt x="224763" y="165685"/>
                  </a:lnTo>
                  <a:lnTo>
                    <a:pt x="201884" y="199068"/>
                  </a:lnTo>
                  <a:lnTo>
                    <a:pt x="152535" y="228999"/>
                  </a:lnTo>
                  <a:lnTo>
                    <a:pt x="146515" y="229154"/>
                  </a:lnTo>
                  <a:close/>
                </a:path>
              </a:pathLst>
            </a:custGeom>
            <a:solidFill>
              <a:srgbClr val="18B5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27539" y="234497"/>
              <a:ext cx="339090" cy="489584"/>
            </a:xfrm>
            <a:custGeom>
              <a:avLst/>
              <a:gdLst/>
              <a:ahLst/>
              <a:cxnLst/>
              <a:rect l="l" t="t" r="r" b="b"/>
              <a:pathLst>
                <a:path w="339090" h="489584">
                  <a:moveTo>
                    <a:pt x="0" y="489439"/>
                  </a:moveTo>
                  <a:lnTo>
                    <a:pt x="49349" y="459509"/>
                  </a:lnTo>
                  <a:lnTo>
                    <a:pt x="72228" y="426125"/>
                  </a:lnTo>
                  <a:lnTo>
                    <a:pt x="91141" y="381367"/>
                  </a:lnTo>
                  <a:lnTo>
                    <a:pt x="104011" y="325912"/>
                  </a:lnTo>
                  <a:lnTo>
                    <a:pt x="108762" y="260440"/>
                  </a:lnTo>
                  <a:lnTo>
                    <a:pt x="108762" y="114573"/>
                  </a:lnTo>
                  <a:lnTo>
                    <a:pt x="117796" y="69976"/>
                  </a:lnTo>
                  <a:lnTo>
                    <a:pt x="142430" y="33558"/>
                  </a:lnTo>
                  <a:lnTo>
                    <a:pt x="178969" y="9003"/>
                  </a:lnTo>
                  <a:lnTo>
                    <a:pt x="223714" y="0"/>
                  </a:lnTo>
                  <a:lnTo>
                    <a:pt x="268457" y="9003"/>
                  </a:lnTo>
                  <a:lnTo>
                    <a:pt x="304996" y="33558"/>
                  </a:lnTo>
                  <a:lnTo>
                    <a:pt x="329632" y="69976"/>
                  </a:lnTo>
                  <a:lnTo>
                    <a:pt x="338665" y="114573"/>
                  </a:lnTo>
                  <a:lnTo>
                    <a:pt x="338665" y="180277"/>
                  </a:lnTo>
                  <a:lnTo>
                    <a:pt x="334901" y="218211"/>
                  </a:lnTo>
                  <a:lnTo>
                    <a:pt x="306046" y="287653"/>
                  </a:lnTo>
                  <a:lnTo>
                    <a:pt x="281797" y="317131"/>
                  </a:lnTo>
                  <a:lnTo>
                    <a:pt x="192061" y="406569"/>
                  </a:lnTo>
                  <a:lnTo>
                    <a:pt x="150601" y="440726"/>
                  </a:lnTo>
                  <a:lnTo>
                    <a:pt x="103892" y="466287"/>
                  </a:lnTo>
                  <a:lnTo>
                    <a:pt x="53252" y="482706"/>
                  </a:lnTo>
                  <a:lnTo>
                    <a:pt x="0" y="4894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66205" y="534852"/>
              <a:ext cx="261620" cy="229235"/>
            </a:xfrm>
            <a:custGeom>
              <a:avLst/>
              <a:gdLst/>
              <a:ahLst/>
              <a:cxnLst/>
              <a:rect l="l" t="t" r="r" b="b"/>
              <a:pathLst>
                <a:path w="261619" h="229234">
                  <a:moveTo>
                    <a:pt x="146342" y="229154"/>
                  </a:moveTo>
                  <a:lnTo>
                    <a:pt x="0" y="229154"/>
                  </a:lnTo>
                  <a:lnTo>
                    <a:pt x="4751" y="163681"/>
                  </a:lnTo>
                  <a:lnTo>
                    <a:pt x="17621" y="108227"/>
                  </a:lnTo>
                  <a:lnTo>
                    <a:pt x="36533" y="63469"/>
                  </a:lnTo>
                  <a:lnTo>
                    <a:pt x="59412" y="30086"/>
                  </a:lnTo>
                  <a:lnTo>
                    <a:pt x="108767" y="155"/>
                  </a:lnTo>
                  <a:lnTo>
                    <a:pt x="114780" y="0"/>
                  </a:lnTo>
                  <a:lnTo>
                    <a:pt x="146342" y="0"/>
                  </a:lnTo>
                  <a:lnTo>
                    <a:pt x="191087" y="9003"/>
                  </a:lnTo>
                  <a:lnTo>
                    <a:pt x="227626" y="33565"/>
                  </a:lnTo>
                  <a:lnTo>
                    <a:pt x="252265" y="69980"/>
                  </a:lnTo>
                  <a:lnTo>
                    <a:pt x="261302" y="114573"/>
                  </a:lnTo>
                  <a:lnTo>
                    <a:pt x="252268" y="159174"/>
                  </a:lnTo>
                  <a:lnTo>
                    <a:pt x="227631" y="195594"/>
                  </a:lnTo>
                  <a:lnTo>
                    <a:pt x="191090" y="220150"/>
                  </a:lnTo>
                  <a:lnTo>
                    <a:pt x="146342" y="229154"/>
                  </a:lnTo>
                  <a:close/>
                </a:path>
              </a:pathLst>
            </a:custGeom>
            <a:solidFill>
              <a:srgbClr val="18B5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36302" y="535007"/>
              <a:ext cx="339090" cy="489584"/>
            </a:xfrm>
            <a:custGeom>
              <a:avLst/>
              <a:gdLst/>
              <a:ahLst/>
              <a:cxnLst/>
              <a:rect l="l" t="t" r="r" b="b"/>
              <a:pathLst>
                <a:path w="339090" h="489584">
                  <a:moveTo>
                    <a:pt x="114951" y="489439"/>
                  </a:moveTo>
                  <a:lnTo>
                    <a:pt x="70206" y="480435"/>
                  </a:lnTo>
                  <a:lnTo>
                    <a:pt x="33668" y="455881"/>
                  </a:lnTo>
                  <a:lnTo>
                    <a:pt x="9033" y="419463"/>
                  </a:lnTo>
                  <a:lnTo>
                    <a:pt x="0" y="374867"/>
                  </a:lnTo>
                  <a:lnTo>
                    <a:pt x="0" y="309161"/>
                  </a:lnTo>
                  <a:lnTo>
                    <a:pt x="3764" y="271227"/>
                  </a:lnTo>
                  <a:lnTo>
                    <a:pt x="32618" y="201787"/>
                  </a:lnTo>
                  <a:lnTo>
                    <a:pt x="56868" y="172310"/>
                  </a:lnTo>
                  <a:lnTo>
                    <a:pt x="146603" y="82868"/>
                  </a:lnTo>
                  <a:lnTo>
                    <a:pt x="188065" y="48713"/>
                  </a:lnTo>
                  <a:lnTo>
                    <a:pt x="234775" y="23152"/>
                  </a:lnTo>
                  <a:lnTo>
                    <a:pt x="285415" y="6733"/>
                  </a:lnTo>
                  <a:lnTo>
                    <a:pt x="338670" y="0"/>
                  </a:lnTo>
                  <a:lnTo>
                    <a:pt x="314085" y="8600"/>
                  </a:lnTo>
                  <a:lnTo>
                    <a:pt x="289315" y="29931"/>
                  </a:lnTo>
                  <a:lnTo>
                    <a:pt x="266436" y="63314"/>
                  </a:lnTo>
                  <a:lnTo>
                    <a:pt x="247523" y="108072"/>
                  </a:lnTo>
                  <a:lnTo>
                    <a:pt x="234654" y="163526"/>
                  </a:lnTo>
                  <a:lnTo>
                    <a:pt x="229902" y="228998"/>
                  </a:lnTo>
                  <a:lnTo>
                    <a:pt x="229902" y="374867"/>
                  </a:lnTo>
                  <a:lnTo>
                    <a:pt x="220869" y="419463"/>
                  </a:lnTo>
                  <a:lnTo>
                    <a:pt x="196233" y="455881"/>
                  </a:lnTo>
                  <a:lnTo>
                    <a:pt x="159694" y="480435"/>
                  </a:lnTo>
                  <a:lnTo>
                    <a:pt x="114951" y="4894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5532375" y="278"/>
              <a:ext cx="2750193" cy="25440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5816285" y="1"/>
              <a:ext cx="2472055" cy="2265045"/>
            </a:xfrm>
            <a:custGeom>
              <a:avLst/>
              <a:gdLst/>
              <a:ahLst/>
              <a:cxnLst/>
              <a:rect l="l" t="t" r="r" b="b"/>
              <a:pathLst>
                <a:path w="2472055" h="2265045">
                  <a:moveTo>
                    <a:pt x="1236221" y="2264552"/>
                  </a:moveTo>
                  <a:lnTo>
                    <a:pt x="1235459" y="2264552"/>
                  </a:lnTo>
                  <a:lnTo>
                    <a:pt x="1187313" y="2263624"/>
                  </a:lnTo>
                  <a:lnTo>
                    <a:pt x="1139260" y="2260841"/>
                  </a:lnTo>
                  <a:lnTo>
                    <a:pt x="1091715" y="2256245"/>
                  </a:lnTo>
                  <a:lnTo>
                    <a:pt x="1044712" y="2249870"/>
                  </a:lnTo>
                  <a:lnTo>
                    <a:pt x="998287" y="2241750"/>
                  </a:lnTo>
                  <a:lnTo>
                    <a:pt x="952472" y="2231920"/>
                  </a:lnTo>
                  <a:lnTo>
                    <a:pt x="907304" y="2220414"/>
                  </a:lnTo>
                  <a:lnTo>
                    <a:pt x="862815" y="2207266"/>
                  </a:lnTo>
                  <a:lnTo>
                    <a:pt x="819041" y="2192511"/>
                  </a:lnTo>
                  <a:lnTo>
                    <a:pt x="776015" y="2176183"/>
                  </a:lnTo>
                  <a:lnTo>
                    <a:pt x="733773" y="2158316"/>
                  </a:lnTo>
                  <a:lnTo>
                    <a:pt x="692347" y="2138945"/>
                  </a:lnTo>
                  <a:lnTo>
                    <a:pt x="651774" y="2118105"/>
                  </a:lnTo>
                  <a:lnTo>
                    <a:pt x="612086" y="2095829"/>
                  </a:lnTo>
                  <a:lnTo>
                    <a:pt x="573319" y="2072151"/>
                  </a:lnTo>
                  <a:lnTo>
                    <a:pt x="535507" y="2047107"/>
                  </a:lnTo>
                  <a:lnTo>
                    <a:pt x="498683" y="2020730"/>
                  </a:lnTo>
                  <a:lnTo>
                    <a:pt x="462883" y="1993055"/>
                  </a:lnTo>
                  <a:lnTo>
                    <a:pt x="428141" y="1964116"/>
                  </a:lnTo>
                  <a:lnTo>
                    <a:pt x="394491" y="1933948"/>
                  </a:lnTo>
                  <a:lnTo>
                    <a:pt x="361967" y="1902585"/>
                  </a:lnTo>
                  <a:lnTo>
                    <a:pt x="330604" y="1870061"/>
                  </a:lnTo>
                  <a:lnTo>
                    <a:pt x="300436" y="1836410"/>
                  </a:lnTo>
                  <a:lnTo>
                    <a:pt x="271498" y="1801667"/>
                  </a:lnTo>
                  <a:lnTo>
                    <a:pt x="243824" y="1765867"/>
                  </a:lnTo>
                  <a:lnTo>
                    <a:pt x="217447" y="1729043"/>
                  </a:lnTo>
                  <a:lnTo>
                    <a:pt x="192403" y="1691230"/>
                  </a:lnTo>
                  <a:lnTo>
                    <a:pt x="168726" y="1652462"/>
                  </a:lnTo>
                  <a:lnTo>
                    <a:pt x="146450" y="1612774"/>
                  </a:lnTo>
                  <a:lnTo>
                    <a:pt x="125610" y="1572200"/>
                  </a:lnTo>
                  <a:lnTo>
                    <a:pt x="106240" y="1530774"/>
                  </a:lnTo>
                  <a:lnTo>
                    <a:pt x="88373" y="1488531"/>
                  </a:lnTo>
                  <a:lnTo>
                    <a:pt x="72046" y="1445504"/>
                  </a:lnTo>
                  <a:lnTo>
                    <a:pt x="57291" y="1401729"/>
                  </a:lnTo>
                  <a:lnTo>
                    <a:pt x="44143" y="1357240"/>
                  </a:lnTo>
                  <a:lnTo>
                    <a:pt x="32637" y="1312071"/>
                  </a:lnTo>
                  <a:lnTo>
                    <a:pt x="22807" y="1266256"/>
                  </a:lnTo>
                  <a:lnTo>
                    <a:pt x="14688" y="1219830"/>
                  </a:lnTo>
                  <a:lnTo>
                    <a:pt x="8312" y="1172827"/>
                  </a:lnTo>
                  <a:lnTo>
                    <a:pt x="3716" y="1125281"/>
                  </a:lnTo>
                  <a:lnTo>
                    <a:pt x="933" y="1077227"/>
                  </a:lnTo>
                  <a:lnTo>
                    <a:pt x="0" y="1028772"/>
                  </a:lnTo>
                  <a:lnTo>
                    <a:pt x="933" y="980171"/>
                  </a:lnTo>
                  <a:lnTo>
                    <a:pt x="3716" y="932117"/>
                  </a:lnTo>
                  <a:lnTo>
                    <a:pt x="8312" y="884572"/>
                  </a:lnTo>
                  <a:lnTo>
                    <a:pt x="14688" y="837569"/>
                  </a:lnTo>
                  <a:lnTo>
                    <a:pt x="22807" y="791142"/>
                  </a:lnTo>
                  <a:lnTo>
                    <a:pt x="32637" y="745328"/>
                  </a:lnTo>
                  <a:lnTo>
                    <a:pt x="44143" y="700158"/>
                  </a:lnTo>
                  <a:lnTo>
                    <a:pt x="57291" y="655669"/>
                  </a:lnTo>
                  <a:lnTo>
                    <a:pt x="72046" y="611894"/>
                  </a:lnTo>
                  <a:lnTo>
                    <a:pt x="88373" y="568868"/>
                  </a:lnTo>
                  <a:lnTo>
                    <a:pt x="106240" y="526625"/>
                  </a:lnTo>
                  <a:lnTo>
                    <a:pt x="125610" y="485199"/>
                  </a:lnTo>
                  <a:lnTo>
                    <a:pt x="146450" y="444625"/>
                  </a:lnTo>
                  <a:lnTo>
                    <a:pt x="168726" y="404936"/>
                  </a:lnTo>
                  <a:lnTo>
                    <a:pt x="192403" y="366169"/>
                  </a:lnTo>
                  <a:lnTo>
                    <a:pt x="217447" y="328356"/>
                  </a:lnTo>
                  <a:lnTo>
                    <a:pt x="243824" y="291532"/>
                  </a:lnTo>
                  <a:lnTo>
                    <a:pt x="271498" y="255731"/>
                  </a:lnTo>
                  <a:lnTo>
                    <a:pt x="300436" y="220988"/>
                  </a:lnTo>
                  <a:lnTo>
                    <a:pt x="330604" y="187338"/>
                  </a:lnTo>
                  <a:lnTo>
                    <a:pt x="361967" y="154814"/>
                  </a:lnTo>
                  <a:lnTo>
                    <a:pt x="394491" y="123450"/>
                  </a:lnTo>
                  <a:lnTo>
                    <a:pt x="428141" y="93282"/>
                  </a:lnTo>
                  <a:lnTo>
                    <a:pt x="462883" y="64343"/>
                  </a:lnTo>
                  <a:lnTo>
                    <a:pt x="498683" y="36668"/>
                  </a:lnTo>
                  <a:lnTo>
                    <a:pt x="535507" y="10291"/>
                  </a:lnTo>
                  <a:lnTo>
                    <a:pt x="551045" y="0"/>
                  </a:lnTo>
                  <a:lnTo>
                    <a:pt x="1920658" y="0"/>
                  </a:lnTo>
                  <a:lnTo>
                    <a:pt x="1973021" y="36668"/>
                  </a:lnTo>
                  <a:lnTo>
                    <a:pt x="2008822" y="64343"/>
                  </a:lnTo>
                  <a:lnTo>
                    <a:pt x="2043565" y="93282"/>
                  </a:lnTo>
                  <a:lnTo>
                    <a:pt x="2077216" y="123450"/>
                  </a:lnTo>
                  <a:lnTo>
                    <a:pt x="2109740" y="154814"/>
                  </a:lnTo>
                  <a:lnTo>
                    <a:pt x="2141103" y="187338"/>
                  </a:lnTo>
                  <a:lnTo>
                    <a:pt x="2171272" y="220988"/>
                  </a:lnTo>
                  <a:lnTo>
                    <a:pt x="2200210" y="255731"/>
                  </a:lnTo>
                  <a:lnTo>
                    <a:pt x="2227885" y="291532"/>
                  </a:lnTo>
                  <a:lnTo>
                    <a:pt x="2254262" y="328356"/>
                  </a:lnTo>
                  <a:lnTo>
                    <a:pt x="2279306" y="366169"/>
                  </a:lnTo>
                  <a:lnTo>
                    <a:pt x="2302983" y="404936"/>
                  </a:lnTo>
                  <a:lnTo>
                    <a:pt x="2325259" y="444625"/>
                  </a:lnTo>
                  <a:lnTo>
                    <a:pt x="2346100" y="485199"/>
                  </a:lnTo>
                  <a:lnTo>
                    <a:pt x="2365471" y="526625"/>
                  </a:lnTo>
                  <a:lnTo>
                    <a:pt x="2383337" y="568868"/>
                  </a:lnTo>
                  <a:lnTo>
                    <a:pt x="2399665" y="611894"/>
                  </a:lnTo>
                  <a:lnTo>
                    <a:pt x="2414420" y="655669"/>
                  </a:lnTo>
                  <a:lnTo>
                    <a:pt x="2427567" y="700158"/>
                  </a:lnTo>
                  <a:lnTo>
                    <a:pt x="2439073" y="745328"/>
                  </a:lnTo>
                  <a:lnTo>
                    <a:pt x="2448903" y="791142"/>
                  </a:lnTo>
                  <a:lnTo>
                    <a:pt x="2457023" y="837569"/>
                  </a:lnTo>
                  <a:lnTo>
                    <a:pt x="2463398" y="884572"/>
                  </a:lnTo>
                  <a:lnTo>
                    <a:pt x="2467994" y="932117"/>
                  </a:lnTo>
                  <a:lnTo>
                    <a:pt x="2470777" y="980171"/>
                  </a:lnTo>
                  <a:lnTo>
                    <a:pt x="2471711" y="1028626"/>
                  </a:lnTo>
                  <a:lnTo>
                    <a:pt x="2470777" y="1077227"/>
                  </a:lnTo>
                  <a:lnTo>
                    <a:pt x="2467994" y="1125281"/>
                  </a:lnTo>
                  <a:lnTo>
                    <a:pt x="2463398" y="1172827"/>
                  </a:lnTo>
                  <a:lnTo>
                    <a:pt x="2457023" y="1219830"/>
                  </a:lnTo>
                  <a:lnTo>
                    <a:pt x="2448903" y="1266256"/>
                  </a:lnTo>
                  <a:lnTo>
                    <a:pt x="2439073" y="1312071"/>
                  </a:lnTo>
                  <a:lnTo>
                    <a:pt x="2427567" y="1357240"/>
                  </a:lnTo>
                  <a:lnTo>
                    <a:pt x="2414420" y="1401729"/>
                  </a:lnTo>
                  <a:lnTo>
                    <a:pt x="2399665" y="1445504"/>
                  </a:lnTo>
                  <a:lnTo>
                    <a:pt x="2383337" y="1488531"/>
                  </a:lnTo>
                  <a:lnTo>
                    <a:pt x="2365471" y="1530774"/>
                  </a:lnTo>
                  <a:lnTo>
                    <a:pt x="2346100" y="1572200"/>
                  </a:lnTo>
                  <a:lnTo>
                    <a:pt x="2325259" y="1612774"/>
                  </a:lnTo>
                  <a:lnTo>
                    <a:pt x="2302983" y="1652462"/>
                  </a:lnTo>
                  <a:lnTo>
                    <a:pt x="2279306" y="1691230"/>
                  </a:lnTo>
                  <a:lnTo>
                    <a:pt x="2254262" y="1729043"/>
                  </a:lnTo>
                  <a:lnTo>
                    <a:pt x="2227885" y="1765867"/>
                  </a:lnTo>
                  <a:lnTo>
                    <a:pt x="2200210" y="1801667"/>
                  </a:lnTo>
                  <a:lnTo>
                    <a:pt x="2171272" y="1836410"/>
                  </a:lnTo>
                  <a:lnTo>
                    <a:pt x="2141103" y="1870061"/>
                  </a:lnTo>
                  <a:lnTo>
                    <a:pt x="2109740" y="1902585"/>
                  </a:lnTo>
                  <a:lnTo>
                    <a:pt x="2077216" y="1933948"/>
                  </a:lnTo>
                  <a:lnTo>
                    <a:pt x="2043565" y="1964116"/>
                  </a:lnTo>
                  <a:lnTo>
                    <a:pt x="2008822" y="1993055"/>
                  </a:lnTo>
                  <a:lnTo>
                    <a:pt x="1973021" y="2020730"/>
                  </a:lnTo>
                  <a:lnTo>
                    <a:pt x="1936197" y="2047107"/>
                  </a:lnTo>
                  <a:lnTo>
                    <a:pt x="1898384" y="2072151"/>
                  </a:lnTo>
                  <a:lnTo>
                    <a:pt x="1859616" y="2095829"/>
                  </a:lnTo>
                  <a:lnTo>
                    <a:pt x="1819927" y="2118105"/>
                  </a:lnTo>
                  <a:lnTo>
                    <a:pt x="1779352" y="2138945"/>
                  </a:lnTo>
                  <a:lnTo>
                    <a:pt x="1737926" y="2158316"/>
                  </a:lnTo>
                  <a:lnTo>
                    <a:pt x="1695682" y="2176183"/>
                  </a:lnTo>
                  <a:lnTo>
                    <a:pt x="1652655" y="2192511"/>
                  </a:lnTo>
                  <a:lnTo>
                    <a:pt x="1608880" y="2207266"/>
                  </a:lnTo>
                  <a:lnTo>
                    <a:pt x="1564389" y="2220414"/>
                  </a:lnTo>
                  <a:lnTo>
                    <a:pt x="1519219" y="2231920"/>
                  </a:lnTo>
                  <a:lnTo>
                    <a:pt x="1473403" y="2241750"/>
                  </a:lnTo>
                  <a:lnTo>
                    <a:pt x="1426976" y="2249870"/>
                  </a:lnTo>
                  <a:lnTo>
                    <a:pt x="1379972" y="2256245"/>
                  </a:lnTo>
                  <a:lnTo>
                    <a:pt x="1332425" y="2260841"/>
                  </a:lnTo>
                  <a:lnTo>
                    <a:pt x="1284370" y="2263624"/>
                  </a:lnTo>
                  <a:lnTo>
                    <a:pt x="1236221" y="22645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7463014" y="1242846"/>
              <a:ext cx="2076460" cy="207644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7982763" y="1690178"/>
              <a:ext cx="1047115" cy="1223010"/>
            </a:xfrm>
            <a:custGeom>
              <a:avLst/>
              <a:gdLst/>
              <a:ahLst/>
              <a:cxnLst/>
              <a:rect l="l" t="t" r="r" b="b"/>
              <a:pathLst>
                <a:path w="1047115" h="1223010">
                  <a:moveTo>
                    <a:pt x="777468" y="838187"/>
                  </a:moveTo>
                  <a:lnTo>
                    <a:pt x="774268" y="822325"/>
                  </a:lnTo>
                  <a:lnTo>
                    <a:pt x="765530" y="809371"/>
                  </a:lnTo>
                  <a:lnTo>
                    <a:pt x="752563" y="800646"/>
                  </a:lnTo>
                  <a:lnTo>
                    <a:pt x="736688" y="797433"/>
                  </a:lnTo>
                  <a:lnTo>
                    <a:pt x="564045" y="797433"/>
                  </a:lnTo>
                  <a:lnTo>
                    <a:pt x="564045" y="624967"/>
                  </a:lnTo>
                  <a:lnTo>
                    <a:pt x="560844" y="609104"/>
                  </a:lnTo>
                  <a:lnTo>
                    <a:pt x="552107" y="596150"/>
                  </a:lnTo>
                  <a:lnTo>
                    <a:pt x="539140" y="587413"/>
                  </a:lnTo>
                  <a:lnTo>
                    <a:pt x="523265" y="584212"/>
                  </a:lnTo>
                  <a:lnTo>
                    <a:pt x="507390" y="587413"/>
                  </a:lnTo>
                  <a:lnTo>
                    <a:pt x="494423" y="596150"/>
                  </a:lnTo>
                  <a:lnTo>
                    <a:pt x="485686" y="609104"/>
                  </a:lnTo>
                  <a:lnTo>
                    <a:pt x="482473" y="624967"/>
                  </a:lnTo>
                  <a:lnTo>
                    <a:pt x="482473" y="797433"/>
                  </a:lnTo>
                  <a:lnTo>
                    <a:pt x="309854" y="797433"/>
                  </a:lnTo>
                  <a:lnTo>
                    <a:pt x="293979" y="800646"/>
                  </a:lnTo>
                  <a:lnTo>
                    <a:pt x="281025" y="809371"/>
                  </a:lnTo>
                  <a:lnTo>
                    <a:pt x="272275" y="822325"/>
                  </a:lnTo>
                  <a:lnTo>
                    <a:pt x="269074" y="838187"/>
                  </a:lnTo>
                  <a:lnTo>
                    <a:pt x="272275" y="854049"/>
                  </a:lnTo>
                  <a:lnTo>
                    <a:pt x="281025" y="867003"/>
                  </a:lnTo>
                  <a:lnTo>
                    <a:pt x="293979" y="875741"/>
                  </a:lnTo>
                  <a:lnTo>
                    <a:pt x="309854" y="878941"/>
                  </a:lnTo>
                  <a:lnTo>
                    <a:pt x="482473" y="878941"/>
                  </a:lnTo>
                  <a:lnTo>
                    <a:pt x="482473" y="1051433"/>
                  </a:lnTo>
                  <a:lnTo>
                    <a:pt x="485686" y="1067295"/>
                  </a:lnTo>
                  <a:lnTo>
                    <a:pt x="494423" y="1080249"/>
                  </a:lnTo>
                  <a:lnTo>
                    <a:pt x="507390" y="1088986"/>
                  </a:lnTo>
                  <a:lnTo>
                    <a:pt x="523265" y="1092187"/>
                  </a:lnTo>
                  <a:lnTo>
                    <a:pt x="539140" y="1088986"/>
                  </a:lnTo>
                  <a:lnTo>
                    <a:pt x="552107" y="1080249"/>
                  </a:lnTo>
                  <a:lnTo>
                    <a:pt x="560844" y="1067295"/>
                  </a:lnTo>
                  <a:lnTo>
                    <a:pt x="564045" y="1051433"/>
                  </a:lnTo>
                  <a:lnTo>
                    <a:pt x="564045" y="878941"/>
                  </a:lnTo>
                  <a:lnTo>
                    <a:pt x="736688" y="878941"/>
                  </a:lnTo>
                  <a:lnTo>
                    <a:pt x="752563" y="875741"/>
                  </a:lnTo>
                  <a:lnTo>
                    <a:pt x="765530" y="867003"/>
                  </a:lnTo>
                  <a:lnTo>
                    <a:pt x="774268" y="854049"/>
                  </a:lnTo>
                  <a:lnTo>
                    <a:pt x="777468" y="838187"/>
                  </a:lnTo>
                  <a:close/>
                </a:path>
                <a:path w="1047115" h="1223010">
                  <a:moveTo>
                    <a:pt x="1046505" y="494499"/>
                  </a:moveTo>
                  <a:lnTo>
                    <a:pt x="1043292" y="478637"/>
                  </a:lnTo>
                  <a:lnTo>
                    <a:pt x="1034554" y="465683"/>
                  </a:lnTo>
                  <a:lnTo>
                    <a:pt x="1021600" y="456946"/>
                  </a:lnTo>
                  <a:lnTo>
                    <a:pt x="1005713" y="453745"/>
                  </a:lnTo>
                  <a:lnTo>
                    <a:pt x="964920" y="453745"/>
                  </a:lnTo>
                  <a:lnTo>
                    <a:pt x="964920" y="535254"/>
                  </a:lnTo>
                  <a:lnTo>
                    <a:pt x="964920" y="1141120"/>
                  </a:lnTo>
                  <a:lnTo>
                    <a:pt x="81584" y="1141120"/>
                  </a:lnTo>
                  <a:lnTo>
                    <a:pt x="81584" y="535254"/>
                  </a:lnTo>
                  <a:lnTo>
                    <a:pt x="964920" y="535254"/>
                  </a:lnTo>
                  <a:lnTo>
                    <a:pt x="964920" y="453745"/>
                  </a:lnTo>
                  <a:lnTo>
                    <a:pt x="872147" y="453745"/>
                  </a:lnTo>
                  <a:lnTo>
                    <a:pt x="872147" y="348602"/>
                  </a:lnTo>
                  <a:lnTo>
                    <a:pt x="868959" y="301358"/>
                  </a:lnTo>
                  <a:lnTo>
                    <a:pt x="859675" y="256032"/>
                  </a:lnTo>
                  <a:lnTo>
                    <a:pt x="844689" y="213042"/>
                  </a:lnTo>
                  <a:lnTo>
                    <a:pt x="824458" y="172796"/>
                  </a:lnTo>
                  <a:lnTo>
                    <a:pt x="799363" y="135712"/>
                  </a:lnTo>
                  <a:lnTo>
                    <a:pt x="790575" y="125742"/>
                  </a:lnTo>
                  <a:lnTo>
                    <a:pt x="790575" y="348602"/>
                  </a:lnTo>
                  <a:lnTo>
                    <a:pt x="790575" y="453745"/>
                  </a:lnTo>
                  <a:lnTo>
                    <a:pt x="255943" y="453745"/>
                  </a:lnTo>
                  <a:lnTo>
                    <a:pt x="255943" y="348602"/>
                  </a:lnTo>
                  <a:lnTo>
                    <a:pt x="260261" y="300647"/>
                  </a:lnTo>
                  <a:lnTo>
                    <a:pt x="272694" y="255498"/>
                  </a:lnTo>
                  <a:lnTo>
                    <a:pt x="292493" y="213893"/>
                  </a:lnTo>
                  <a:lnTo>
                    <a:pt x="318897" y="176606"/>
                  </a:lnTo>
                  <a:lnTo>
                    <a:pt x="351129" y="144399"/>
                  </a:lnTo>
                  <a:lnTo>
                    <a:pt x="388454" y="118021"/>
                  </a:lnTo>
                  <a:lnTo>
                    <a:pt x="430085" y="98247"/>
                  </a:lnTo>
                  <a:lnTo>
                    <a:pt x="475272" y="85813"/>
                  </a:lnTo>
                  <a:lnTo>
                    <a:pt x="523265" y="81508"/>
                  </a:lnTo>
                  <a:lnTo>
                    <a:pt x="571246" y="85813"/>
                  </a:lnTo>
                  <a:lnTo>
                    <a:pt x="616432" y="98247"/>
                  </a:lnTo>
                  <a:lnTo>
                    <a:pt x="658063" y="118021"/>
                  </a:lnTo>
                  <a:lnTo>
                    <a:pt x="695388" y="144399"/>
                  </a:lnTo>
                  <a:lnTo>
                    <a:pt x="727621" y="176606"/>
                  </a:lnTo>
                  <a:lnTo>
                    <a:pt x="754024" y="213893"/>
                  </a:lnTo>
                  <a:lnTo>
                    <a:pt x="773823" y="255498"/>
                  </a:lnTo>
                  <a:lnTo>
                    <a:pt x="786257" y="300647"/>
                  </a:lnTo>
                  <a:lnTo>
                    <a:pt x="790575" y="348602"/>
                  </a:lnTo>
                  <a:lnTo>
                    <a:pt x="790575" y="125742"/>
                  </a:lnTo>
                  <a:lnTo>
                    <a:pt x="746315" y="81508"/>
                  </a:lnTo>
                  <a:lnTo>
                    <a:pt x="699223" y="47663"/>
                  </a:lnTo>
                  <a:lnTo>
                    <a:pt x="658939" y="27432"/>
                  </a:lnTo>
                  <a:lnTo>
                    <a:pt x="615911" y="12471"/>
                  </a:lnTo>
                  <a:lnTo>
                    <a:pt x="570547" y="3187"/>
                  </a:lnTo>
                  <a:lnTo>
                    <a:pt x="523265" y="0"/>
                  </a:lnTo>
                  <a:lnTo>
                    <a:pt x="475983" y="3187"/>
                  </a:lnTo>
                  <a:lnTo>
                    <a:pt x="430618" y="12471"/>
                  </a:lnTo>
                  <a:lnTo>
                    <a:pt x="387591" y="27432"/>
                  </a:lnTo>
                  <a:lnTo>
                    <a:pt x="347306" y="47663"/>
                  </a:lnTo>
                  <a:lnTo>
                    <a:pt x="310197" y="72732"/>
                  </a:lnTo>
                  <a:lnTo>
                    <a:pt x="276682" y="102222"/>
                  </a:lnTo>
                  <a:lnTo>
                    <a:pt x="247167" y="135712"/>
                  </a:lnTo>
                  <a:lnTo>
                    <a:pt x="222072" y="172796"/>
                  </a:lnTo>
                  <a:lnTo>
                    <a:pt x="201828" y="213042"/>
                  </a:lnTo>
                  <a:lnTo>
                    <a:pt x="186855" y="256032"/>
                  </a:lnTo>
                  <a:lnTo>
                    <a:pt x="177558" y="301358"/>
                  </a:lnTo>
                  <a:lnTo>
                    <a:pt x="174371" y="348602"/>
                  </a:lnTo>
                  <a:lnTo>
                    <a:pt x="174371" y="453745"/>
                  </a:lnTo>
                  <a:lnTo>
                    <a:pt x="40792" y="453745"/>
                  </a:lnTo>
                  <a:lnTo>
                    <a:pt x="24917" y="456946"/>
                  </a:lnTo>
                  <a:lnTo>
                    <a:pt x="11950" y="465683"/>
                  </a:lnTo>
                  <a:lnTo>
                    <a:pt x="3213" y="478637"/>
                  </a:lnTo>
                  <a:lnTo>
                    <a:pt x="0" y="494499"/>
                  </a:lnTo>
                  <a:lnTo>
                    <a:pt x="0" y="1181874"/>
                  </a:lnTo>
                  <a:lnTo>
                    <a:pt x="3213" y="1197737"/>
                  </a:lnTo>
                  <a:lnTo>
                    <a:pt x="11950" y="1210691"/>
                  </a:lnTo>
                  <a:lnTo>
                    <a:pt x="24917" y="1219428"/>
                  </a:lnTo>
                  <a:lnTo>
                    <a:pt x="40792" y="1222629"/>
                  </a:lnTo>
                  <a:lnTo>
                    <a:pt x="1005713" y="1222629"/>
                  </a:lnTo>
                  <a:lnTo>
                    <a:pt x="1021600" y="1219428"/>
                  </a:lnTo>
                  <a:lnTo>
                    <a:pt x="1034554" y="1210691"/>
                  </a:lnTo>
                  <a:lnTo>
                    <a:pt x="1043292" y="1197737"/>
                  </a:lnTo>
                  <a:lnTo>
                    <a:pt x="1046505" y="1181874"/>
                  </a:lnTo>
                  <a:lnTo>
                    <a:pt x="1046505" y="1141120"/>
                  </a:lnTo>
                  <a:lnTo>
                    <a:pt x="1046505" y="535254"/>
                  </a:lnTo>
                  <a:lnTo>
                    <a:pt x="1046505" y="494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6469284" y="375043"/>
              <a:ext cx="1304925" cy="1304925"/>
            </a:xfrm>
            <a:custGeom>
              <a:avLst/>
              <a:gdLst/>
              <a:ahLst/>
              <a:cxnLst/>
              <a:rect l="l" t="t" r="r" b="b"/>
              <a:pathLst>
                <a:path w="1304925" h="1304925">
                  <a:moveTo>
                    <a:pt x="489343" y="804316"/>
                  </a:moveTo>
                  <a:lnTo>
                    <a:pt x="434975" y="749947"/>
                  </a:lnTo>
                  <a:lnTo>
                    <a:pt x="434975" y="826833"/>
                  </a:lnTo>
                  <a:lnTo>
                    <a:pt x="434975" y="1250556"/>
                  </a:lnTo>
                  <a:lnTo>
                    <a:pt x="190296" y="1250556"/>
                  </a:lnTo>
                  <a:lnTo>
                    <a:pt x="190296" y="967435"/>
                  </a:lnTo>
                  <a:lnTo>
                    <a:pt x="54368" y="831507"/>
                  </a:lnTo>
                  <a:lnTo>
                    <a:pt x="54368" y="217487"/>
                  </a:lnTo>
                  <a:lnTo>
                    <a:pt x="58648" y="196342"/>
                  </a:lnTo>
                  <a:lnTo>
                    <a:pt x="70307" y="179057"/>
                  </a:lnTo>
                  <a:lnTo>
                    <a:pt x="87591" y="167398"/>
                  </a:lnTo>
                  <a:lnTo>
                    <a:pt x="108737" y="163118"/>
                  </a:lnTo>
                  <a:lnTo>
                    <a:pt x="129882" y="167398"/>
                  </a:lnTo>
                  <a:lnTo>
                    <a:pt x="147167" y="179057"/>
                  </a:lnTo>
                  <a:lnTo>
                    <a:pt x="158838" y="196342"/>
                  </a:lnTo>
                  <a:lnTo>
                    <a:pt x="163106" y="217487"/>
                  </a:lnTo>
                  <a:lnTo>
                    <a:pt x="163106" y="583577"/>
                  </a:lnTo>
                  <a:lnTo>
                    <a:pt x="140970" y="599770"/>
                  </a:lnTo>
                  <a:lnTo>
                    <a:pt x="123799" y="621144"/>
                  </a:lnTo>
                  <a:lnTo>
                    <a:pt x="112687" y="646582"/>
                  </a:lnTo>
                  <a:lnTo>
                    <a:pt x="108737" y="674992"/>
                  </a:lnTo>
                  <a:lnTo>
                    <a:pt x="110744" y="695464"/>
                  </a:lnTo>
                  <a:lnTo>
                    <a:pt x="116611" y="714857"/>
                  </a:lnTo>
                  <a:lnTo>
                    <a:pt x="126174" y="732713"/>
                  </a:lnTo>
                  <a:lnTo>
                    <a:pt x="139242" y="748588"/>
                  </a:lnTo>
                  <a:lnTo>
                    <a:pt x="252641" y="861987"/>
                  </a:lnTo>
                  <a:lnTo>
                    <a:pt x="291071" y="823544"/>
                  </a:lnTo>
                  <a:lnTo>
                    <a:pt x="177685" y="710145"/>
                  </a:lnTo>
                  <a:lnTo>
                    <a:pt x="171437" y="702551"/>
                  </a:lnTo>
                  <a:lnTo>
                    <a:pt x="166865" y="694016"/>
                  </a:lnTo>
                  <a:lnTo>
                    <a:pt x="164071" y="684758"/>
                  </a:lnTo>
                  <a:lnTo>
                    <a:pt x="163106" y="674992"/>
                  </a:lnTo>
                  <a:lnTo>
                    <a:pt x="167017" y="655662"/>
                  </a:lnTo>
                  <a:lnTo>
                    <a:pt x="177685" y="639851"/>
                  </a:lnTo>
                  <a:lnTo>
                    <a:pt x="193497" y="629183"/>
                  </a:lnTo>
                  <a:lnTo>
                    <a:pt x="212839" y="625271"/>
                  </a:lnTo>
                  <a:lnTo>
                    <a:pt x="222605" y="626224"/>
                  </a:lnTo>
                  <a:lnTo>
                    <a:pt x="231863" y="629031"/>
                  </a:lnTo>
                  <a:lnTo>
                    <a:pt x="240385" y="633603"/>
                  </a:lnTo>
                  <a:lnTo>
                    <a:pt x="247992" y="639851"/>
                  </a:lnTo>
                  <a:lnTo>
                    <a:pt x="434975" y="826833"/>
                  </a:lnTo>
                  <a:lnTo>
                    <a:pt x="434975" y="749947"/>
                  </a:lnTo>
                  <a:lnTo>
                    <a:pt x="310299" y="625271"/>
                  </a:lnTo>
                  <a:lnTo>
                    <a:pt x="271487" y="588987"/>
                  </a:lnTo>
                  <a:lnTo>
                    <a:pt x="217487" y="571017"/>
                  </a:lnTo>
                  <a:lnTo>
                    <a:pt x="217487" y="217487"/>
                  </a:lnTo>
                  <a:lnTo>
                    <a:pt x="208927" y="175196"/>
                  </a:lnTo>
                  <a:lnTo>
                    <a:pt x="200774" y="163118"/>
                  </a:lnTo>
                  <a:lnTo>
                    <a:pt x="185597" y="140627"/>
                  </a:lnTo>
                  <a:lnTo>
                    <a:pt x="151028" y="117297"/>
                  </a:lnTo>
                  <a:lnTo>
                    <a:pt x="108737" y="108737"/>
                  </a:lnTo>
                  <a:lnTo>
                    <a:pt x="66446" y="117297"/>
                  </a:lnTo>
                  <a:lnTo>
                    <a:pt x="31877" y="140627"/>
                  </a:lnTo>
                  <a:lnTo>
                    <a:pt x="8559" y="175196"/>
                  </a:lnTo>
                  <a:lnTo>
                    <a:pt x="0" y="217487"/>
                  </a:lnTo>
                  <a:lnTo>
                    <a:pt x="0" y="854011"/>
                  </a:lnTo>
                  <a:lnTo>
                    <a:pt x="135928" y="989952"/>
                  </a:lnTo>
                  <a:lnTo>
                    <a:pt x="135928" y="1304925"/>
                  </a:lnTo>
                  <a:lnTo>
                    <a:pt x="489343" y="1304925"/>
                  </a:lnTo>
                  <a:lnTo>
                    <a:pt x="489343" y="1250556"/>
                  </a:lnTo>
                  <a:lnTo>
                    <a:pt x="489343" y="804316"/>
                  </a:lnTo>
                  <a:close/>
                </a:path>
                <a:path w="1304925" h="1304925">
                  <a:moveTo>
                    <a:pt x="978585" y="180060"/>
                  </a:moveTo>
                  <a:lnTo>
                    <a:pt x="972769" y="134366"/>
                  </a:lnTo>
                  <a:lnTo>
                    <a:pt x="955306" y="91147"/>
                  </a:lnTo>
                  <a:lnTo>
                    <a:pt x="927379" y="54368"/>
                  </a:lnTo>
                  <a:lnTo>
                    <a:pt x="926185" y="52793"/>
                  </a:lnTo>
                  <a:lnTo>
                    <a:pt x="924267" y="51219"/>
                  </a:lnTo>
                  <a:lnTo>
                    <a:pt x="924267" y="180060"/>
                  </a:lnTo>
                  <a:lnTo>
                    <a:pt x="915111" y="227418"/>
                  </a:lnTo>
                  <a:lnTo>
                    <a:pt x="887641" y="268998"/>
                  </a:lnTo>
                  <a:lnTo>
                    <a:pt x="652462" y="505193"/>
                  </a:lnTo>
                  <a:lnTo>
                    <a:pt x="417271" y="269011"/>
                  </a:lnTo>
                  <a:lnTo>
                    <a:pt x="389813" y="227418"/>
                  </a:lnTo>
                  <a:lnTo>
                    <a:pt x="380657" y="180060"/>
                  </a:lnTo>
                  <a:lnTo>
                    <a:pt x="389813" y="132715"/>
                  </a:lnTo>
                  <a:lnTo>
                    <a:pt x="417258" y="91147"/>
                  </a:lnTo>
                  <a:lnTo>
                    <a:pt x="457784" y="63855"/>
                  </a:lnTo>
                  <a:lnTo>
                    <a:pt x="505650" y="54368"/>
                  </a:lnTo>
                  <a:lnTo>
                    <a:pt x="530225" y="56781"/>
                  </a:lnTo>
                  <a:lnTo>
                    <a:pt x="553516" y="63855"/>
                  </a:lnTo>
                  <a:lnTo>
                    <a:pt x="574967" y="75387"/>
                  </a:lnTo>
                  <a:lnTo>
                    <a:pt x="594029" y="91122"/>
                  </a:lnTo>
                  <a:lnTo>
                    <a:pt x="652462" y="149821"/>
                  </a:lnTo>
                  <a:lnTo>
                    <a:pt x="710857" y="91147"/>
                  </a:lnTo>
                  <a:lnTo>
                    <a:pt x="729945" y="75387"/>
                  </a:lnTo>
                  <a:lnTo>
                    <a:pt x="734860" y="72745"/>
                  </a:lnTo>
                  <a:lnTo>
                    <a:pt x="751395" y="63855"/>
                  </a:lnTo>
                  <a:lnTo>
                    <a:pt x="774687" y="56781"/>
                  </a:lnTo>
                  <a:lnTo>
                    <a:pt x="799261" y="54368"/>
                  </a:lnTo>
                  <a:lnTo>
                    <a:pt x="823836" y="56781"/>
                  </a:lnTo>
                  <a:lnTo>
                    <a:pt x="868578" y="75387"/>
                  </a:lnTo>
                  <a:lnTo>
                    <a:pt x="915111" y="132715"/>
                  </a:lnTo>
                  <a:lnTo>
                    <a:pt x="924267" y="180060"/>
                  </a:lnTo>
                  <a:lnTo>
                    <a:pt x="924267" y="51219"/>
                  </a:lnTo>
                  <a:lnTo>
                    <a:pt x="898804" y="30175"/>
                  </a:lnTo>
                  <a:lnTo>
                    <a:pt x="868006" y="13627"/>
                  </a:lnTo>
                  <a:lnTo>
                    <a:pt x="834555" y="3454"/>
                  </a:lnTo>
                  <a:lnTo>
                    <a:pt x="799261" y="0"/>
                  </a:lnTo>
                  <a:lnTo>
                    <a:pt x="763968" y="3454"/>
                  </a:lnTo>
                  <a:lnTo>
                    <a:pt x="730529" y="13614"/>
                  </a:lnTo>
                  <a:lnTo>
                    <a:pt x="699731" y="30162"/>
                  </a:lnTo>
                  <a:lnTo>
                    <a:pt x="672363" y="52768"/>
                  </a:lnTo>
                  <a:lnTo>
                    <a:pt x="652462" y="72745"/>
                  </a:lnTo>
                  <a:lnTo>
                    <a:pt x="634161" y="54368"/>
                  </a:lnTo>
                  <a:lnTo>
                    <a:pt x="574395" y="13627"/>
                  </a:lnTo>
                  <a:lnTo>
                    <a:pt x="505650" y="0"/>
                  </a:lnTo>
                  <a:lnTo>
                    <a:pt x="470357" y="3454"/>
                  </a:lnTo>
                  <a:lnTo>
                    <a:pt x="406120" y="30162"/>
                  </a:lnTo>
                  <a:lnTo>
                    <a:pt x="349631" y="91122"/>
                  </a:lnTo>
                  <a:lnTo>
                    <a:pt x="332155" y="134366"/>
                  </a:lnTo>
                  <a:lnTo>
                    <a:pt x="326326" y="180060"/>
                  </a:lnTo>
                  <a:lnTo>
                    <a:pt x="332155" y="225755"/>
                  </a:lnTo>
                  <a:lnTo>
                    <a:pt x="349631" y="268998"/>
                  </a:lnTo>
                  <a:lnTo>
                    <a:pt x="378752" y="307365"/>
                  </a:lnTo>
                  <a:lnTo>
                    <a:pt x="652462" y="582244"/>
                  </a:lnTo>
                  <a:lnTo>
                    <a:pt x="729170" y="505193"/>
                  </a:lnTo>
                  <a:lnTo>
                    <a:pt x="926172" y="307365"/>
                  </a:lnTo>
                  <a:lnTo>
                    <a:pt x="955294" y="269011"/>
                  </a:lnTo>
                  <a:lnTo>
                    <a:pt x="972769" y="225755"/>
                  </a:lnTo>
                  <a:lnTo>
                    <a:pt x="978585" y="180060"/>
                  </a:lnTo>
                  <a:close/>
                </a:path>
                <a:path w="1304925" h="1304925">
                  <a:moveTo>
                    <a:pt x="1304925" y="217487"/>
                  </a:moveTo>
                  <a:lnTo>
                    <a:pt x="1296365" y="175196"/>
                  </a:lnTo>
                  <a:lnTo>
                    <a:pt x="1288211" y="163118"/>
                  </a:lnTo>
                  <a:lnTo>
                    <a:pt x="1273035" y="140627"/>
                  </a:lnTo>
                  <a:lnTo>
                    <a:pt x="1250543" y="125450"/>
                  </a:lnTo>
                  <a:lnTo>
                    <a:pt x="1250543" y="217487"/>
                  </a:lnTo>
                  <a:lnTo>
                    <a:pt x="1250543" y="831507"/>
                  </a:lnTo>
                  <a:lnTo>
                    <a:pt x="1114615" y="967435"/>
                  </a:lnTo>
                  <a:lnTo>
                    <a:pt x="1114615" y="1250556"/>
                  </a:lnTo>
                  <a:lnTo>
                    <a:pt x="869950" y="1250556"/>
                  </a:lnTo>
                  <a:lnTo>
                    <a:pt x="869950" y="826833"/>
                  </a:lnTo>
                  <a:lnTo>
                    <a:pt x="1056932" y="639851"/>
                  </a:lnTo>
                  <a:lnTo>
                    <a:pt x="1064526" y="633603"/>
                  </a:lnTo>
                  <a:lnTo>
                    <a:pt x="1073061" y="629031"/>
                  </a:lnTo>
                  <a:lnTo>
                    <a:pt x="1082319" y="626224"/>
                  </a:lnTo>
                  <a:lnTo>
                    <a:pt x="1092085" y="625271"/>
                  </a:lnTo>
                  <a:lnTo>
                    <a:pt x="1111427" y="629183"/>
                  </a:lnTo>
                  <a:lnTo>
                    <a:pt x="1127226" y="639851"/>
                  </a:lnTo>
                  <a:lnTo>
                    <a:pt x="1137894" y="655662"/>
                  </a:lnTo>
                  <a:lnTo>
                    <a:pt x="1141806" y="674992"/>
                  </a:lnTo>
                  <a:lnTo>
                    <a:pt x="1140853" y="684758"/>
                  </a:lnTo>
                  <a:lnTo>
                    <a:pt x="1138047" y="694016"/>
                  </a:lnTo>
                  <a:lnTo>
                    <a:pt x="1133475" y="702551"/>
                  </a:lnTo>
                  <a:lnTo>
                    <a:pt x="1127239" y="710145"/>
                  </a:lnTo>
                  <a:lnTo>
                    <a:pt x="1013841" y="823544"/>
                  </a:lnTo>
                  <a:lnTo>
                    <a:pt x="1052283" y="861987"/>
                  </a:lnTo>
                  <a:lnTo>
                    <a:pt x="1165669" y="748588"/>
                  </a:lnTo>
                  <a:lnTo>
                    <a:pt x="1188313" y="714832"/>
                  </a:lnTo>
                  <a:lnTo>
                    <a:pt x="1196174" y="674992"/>
                  </a:lnTo>
                  <a:lnTo>
                    <a:pt x="1192225" y="646582"/>
                  </a:lnTo>
                  <a:lnTo>
                    <a:pt x="1182928" y="625271"/>
                  </a:lnTo>
                  <a:lnTo>
                    <a:pt x="1181125" y="621144"/>
                  </a:lnTo>
                  <a:lnTo>
                    <a:pt x="1163955" y="599770"/>
                  </a:lnTo>
                  <a:lnTo>
                    <a:pt x="1141806" y="583577"/>
                  </a:lnTo>
                  <a:lnTo>
                    <a:pt x="1141806" y="217487"/>
                  </a:lnTo>
                  <a:lnTo>
                    <a:pt x="1146086" y="196342"/>
                  </a:lnTo>
                  <a:lnTo>
                    <a:pt x="1157744" y="179057"/>
                  </a:lnTo>
                  <a:lnTo>
                    <a:pt x="1175029" y="167398"/>
                  </a:lnTo>
                  <a:lnTo>
                    <a:pt x="1196174" y="163118"/>
                  </a:lnTo>
                  <a:lnTo>
                    <a:pt x="1217320" y="167398"/>
                  </a:lnTo>
                  <a:lnTo>
                    <a:pt x="1234605" y="179057"/>
                  </a:lnTo>
                  <a:lnTo>
                    <a:pt x="1246276" y="196342"/>
                  </a:lnTo>
                  <a:lnTo>
                    <a:pt x="1250543" y="217487"/>
                  </a:lnTo>
                  <a:lnTo>
                    <a:pt x="1250543" y="125450"/>
                  </a:lnTo>
                  <a:lnTo>
                    <a:pt x="1238465" y="117297"/>
                  </a:lnTo>
                  <a:lnTo>
                    <a:pt x="1196174" y="108737"/>
                  </a:lnTo>
                  <a:lnTo>
                    <a:pt x="1153883" y="117297"/>
                  </a:lnTo>
                  <a:lnTo>
                    <a:pt x="1119314" y="140627"/>
                  </a:lnTo>
                  <a:lnTo>
                    <a:pt x="1095997" y="175196"/>
                  </a:lnTo>
                  <a:lnTo>
                    <a:pt x="1087437" y="217487"/>
                  </a:lnTo>
                  <a:lnTo>
                    <a:pt x="1087437" y="571017"/>
                  </a:lnTo>
                  <a:lnTo>
                    <a:pt x="1068285" y="573633"/>
                  </a:lnTo>
                  <a:lnTo>
                    <a:pt x="1050163" y="579678"/>
                  </a:lnTo>
                  <a:lnTo>
                    <a:pt x="1033437" y="588987"/>
                  </a:lnTo>
                  <a:lnTo>
                    <a:pt x="1018489" y="601408"/>
                  </a:lnTo>
                  <a:lnTo>
                    <a:pt x="815568" y="804316"/>
                  </a:lnTo>
                  <a:lnTo>
                    <a:pt x="815568" y="1304925"/>
                  </a:lnTo>
                  <a:lnTo>
                    <a:pt x="1168996" y="1304925"/>
                  </a:lnTo>
                  <a:lnTo>
                    <a:pt x="1168996" y="1250556"/>
                  </a:lnTo>
                  <a:lnTo>
                    <a:pt x="1168996" y="989952"/>
                  </a:lnTo>
                  <a:lnTo>
                    <a:pt x="1304925" y="854011"/>
                  </a:lnTo>
                  <a:lnTo>
                    <a:pt x="1304925" y="217487"/>
                  </a:lnTo>
                  <a:close/>
                </a:path>
              </a:pathLst>
            </a:custGeom>
            <a:solidFill>
              <a:srgbClr val="18B58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483532" y="384414"/>
            <a:ext cx="3827779" cy="665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80">
                <a:solidFill>
                  <a:srgbClr val="FFFFFF"/>
                </a:solidFill>
              </a:rPr>
              <a:t>CONCLUSION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4781565" y="3701734"/>
            <a:ext cx="95250" cy="3352800"/>
            <a:chOff x="4781565" y="3701734"/>
            <a:chExt cx="95250" cy="3352800"/>
          </a:xfrm>
        </p:grpSpPr>
        <p:sp>
          <p:nvSpPr>
            <p:cNvPr id="16" name="object 16"/>
            <p:cNvSpPr/>
            <p:nvPr/>
          </p:nvSpPr>
          <p:spPr>
            <a:xfrm>
              <a:off x="4781565" y="3701734"/>
              <a:ext cx="95250" cy="952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781565" y="5511484"/>
              <a:ext cx="95250" cy="952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781565" y="6959284"/>
              <a:ext cx="95250" cy="952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5029760" y="3527109"/>
            <a:ext cx="7092315" cy="753110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20"/>
              </a:spcBef>
              <a:tabLst>
                <a:tab pos="871219" algn="l"/>
                <a:tab pos="1642110" algn="l"/>
                <a:tab pos="3552825" algn="l"/>
                <a:tab pos="4495165" algn="l"/>
                <a:tab pos="5301615" algn="l"/>
              </a:tabLst>
            </a:pPr>
            <a:r>
              <a:rPr dirty="0" sz="2400" spc="-100" b="1">
                <a:solidFill>
                  <a:srgbClr val="05203C"/>
                </a:solidFill>
                <a:latin typeface="Verdana"/>
                <a:cs typeface="Verdana"/>
              </a:rPr>
              <a:t>Allocation </a:t>
            </a:r>
            <a:r>
              <a:rPr dirty="0" sz="2400" spc="-90" b="1">
                <a:solidFill>
                  <a:srgbClr val="05203C"/>
                </a:solidFill>
                <a:latin typeface="Verdana"/>
                <a:cs typeface="Verdana"/>
              </a:rPr>
              <a:t>to </a:t>
            </a:r>
            <a:r>
              <a:rPr dirty="0" sz="2400" spc="-125" b="1">
                <a:solidFill>
                  <a:srgbClr val="05203C"/>
                </a:solidFill>
                <a:latin typeface="Verdana"/>
                <a:cs typeface="Verdana"/>
              </a:rPr>
              <a:t>aspirin </a:t>
            </a:r>
            <a:r>
              <a:rPr dirty="0" sz="2400" spc="-140" b="1">
                <a:solidFill>
                  <a:srgbClr val="05203C"/>
                </a:solidFill>
                <a:latin typeface="Verdana"/>
                <a:cs typeface="Verdana"/>
              </a:rPr>
              <a:t>for 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a </a:t>
            </a:r>
            <a:r>
              <a:rPr dirty="0" sz="2400" spc="-85" b="1">
                <a:solidFill>
                  <a:srgbClr val="05203C"/>
                </a:solidFill>
                <a:latin typeface="Verdana"/>
                <a:cs typeface="Verdana"/>
              </a:rPr>
              <a:t>mean </a:t>
            </a:r>
            <a:r>
              <a:rPr dirty="0" sz="2400" spc="-114" b="1">
                <a:solidFill>
                  <a:srgbClr val="05203C"/>
                </a:solidFill>
                <a:latin typeface="Verdana"/>
                <a:cs typeface="Verdana"/>
              </a:rPr>
              <a:t>of </a:t>
            </a:r>
            <a:r>
              <a:rPr dirty="0" sz="2400" spc="-204" b="1">
                <a:solidFill>
                  <a:srgbClr val="05203C"/>
                </a:solidFill>
                <a:latin typeface="Verdana"/>
                <a:cs typeface="Verdana"/>
              </a:rPr>
              <a:t>7.4 </a:t>
            </a:r>
            <a:r>
              <a:rPr dirty="0" sz="2400" spc="-160" b="1">
                <a:solidFill>
                  <a:srgbClr val="05203C"/>
                </a:solidFill>
                <a:latin typeface="Verdana"/>
                <a:cs typeface="Verdana"/>
              </a:rPr>
              <a:t>years  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w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190" b="1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-100" b="1">
                <a:solidFill>
                  <a:srgbClr val="05203C"/>
                </a:solidFill>
                <a:latin typeface="Verdana"/>
                <a:cs typeface="Verdana"/>
              </a:rPr>
              <a:t>o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190" b="1">
                <a:solidFill>
                  <a:srgbClr val="05203C"/>
                </a:solidFill>
                <a:latin typeface="Verdana"/>
                <a:cs typeface="Verdana"/>
              </a:rPr>
              <a:t>ss</a:t>
            </a:r>
            <a:r>
              <a:rPr dirty="0" sz="2400" spc="-100" b="1">
                <a:solidFill>
                  <a:srgbClr val="05203C"/>
                </a:solidFill>
                <a:latin typeface="Verdana"/>
                <a:cs typeface="Verdana"/>
              </a:rPr>
              <a:t>o</a:t>
            </a:r>
            <a:r>
              <a:rPr dirty="0" sz="2400" spc="-20" b="1">
                <a:solidFill>
                  <a:srgbClr val="05203C"/>
                </a:solidFill>
                <a:latin typeface="Verdana"/>
                <a:cs typeface="Verdana"/>
              </a:rPr>
              <a:t>c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30" b="1">
                <a:solidFill>
                  <a:srgbClr val="05203C"/>
                </a:solidFill>
                <a:latin typeface="Verdana"/>
                <a:cs typeface="Verdana"/>
              </a:rPr>
              <a:t>d</a:t>
            </a:r>
            <a:r>
              <a:rPr dirty="0" sz="2400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w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h</a:t>
            </a:r>
            <a:r>
              <a:rPr dirty="0" sz="2400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-175" b="1">
                <a:solidFill>
                  <a:srgbClr val="05203C"/>
                </a:solidFill>
                <a:latin typeface="Verdana"/>
                <a:cs typeface="Verdana"/>
              </a:rPr>
              <a:t>y</a:t>
            </a:r>
            <a:r>
              <a:rPr dirty="0" sz="2400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190" b="1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190" b="1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20" b="1">
                <a:solidFill>
                  <a:srgbClr val="05203C"/>
                </a:solidFill>
                <a:latin typeface="Verdana"/>
                <a:cs typeface="Verdana"/>
              </a:rPr>
              <a:t>c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ll</a:t>
            </a:r>
            <a:r>
              <a:rPr dirty="0" sz="2400" spc="-175" b="1">
                <a:solidFill>
                  <a:srgbClr val="05203C"/>
                </a:solidFill>
                <a:latin typeface="Verdana"/>
                <a:cs typeface="Verdana"/>
              </a:rPr>
              <a:t>y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29760" y="4612959"/>
            <a:ext cx="62852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9750" algn="l"/>
                <a:tab pos="2689225" algn="l"/>
                <a:tab pos="3493135" algn="l"/>
                <a:tab pos="4826635" algn="l"/>
              </a:tabLst>
            </a:pPr>
            <a:r>
              <a:rPr dirty="0" sz="2400" spc="-30" b="1">
                <a:solidFill>
                  <a:srgbClr val="05203C"/>
                </a:solidFill>
                <a:latin typeface="Verdana"/>
                <a:cs typeface="Verdana"/>
              </a:rPr>
              <a:t>d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15" b="1">
                <a:solidFill>
                  <a:srgbClr val="05203C"/>
                </a:solidFill>
                <a:latin typeface="Verdana"/>
                <a:cs typeface="Verdana"/>
              </a:rPr>
              <a:t>m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-30" b="1">
                <a:solidFill>
                  <a:srgbClr val="05203C"/>
                </a:solidFill>
                <a:latin typeface="Verdana"/>
                <a:cs typeface="Verdana"/>
              </a:rPr>
              <a:t>d</a:t>
            </a:r>
            <a:r>
              <a:rPr dirty="0" sz="2400" spc="-30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h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185" b="1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190" b="1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u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l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190" b="1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-190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235" b="1">
                <a:solidFill>
                  <a:srgbClr val="05203C"/>
                </a:solidFill>
                <a:latin typeface="Verdana"/>
                <a:cs typeface="Verdana"/>
              </a:rPr>
              <a:t>x</a:t>
            </a:r>
            <a:r>
              <a:rPr dirty="0" sz="2400" spc="-20" b="1">
                <a:solidFill>
                  <a:srgbClr val="05203C"/>
                </a:solidFill>
                <a:latin typeface="Verdana"/>
                <a:cs typeface="Verdana"/>
              </a:rPr>
              <a:t>c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l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u</a:t>
            </a:r>
            <a:r>
              <a:rPr dirty="0" sz="2400" spc="-30" b="1">
                <a:solidFill>
                  <a:srgbClr val="05203C"/>
                </a:solidFill>
                <a:latin typeface="Verdana"/>
                <a:cs typeface="Verdana"/>
              </a:rPr>
              <a:t>d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30" b="1">
                <a:solidFill>
                  <a:srgbClr val="05203C"/>
                </a:solidFill>
                <a:latin typeface="Verdana"/>
                <a:cs typeface="Verdana"/>
              </a:rPr>
              <a:t>d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29760" y="4251009"/>
            <a:ext cx="7089140" cy="753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6985">
              <a:lnSpc>
                <a:spcPts val="2865"/>
              </a:lnSpc>
              <a:spcBef>
                <a:spcPts val="100"/>
              </a:spcBef>
              <a:tabLst>
                <a:tab pos="2042795" algn="l"/>
                <a:tab pos="4193540" algn="l"/>
                <a:tab pos="4879340" algn="l"/>
                <a:tab pos="5796280" algn="l"/>
                <a:tab pos="6751955" algn="l"/>
              </a:tabLst>
            </a:pPr>
            <a:r>
              <a:rPr dirty="0" sz="2400" spc="-190" b="1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15" b="1">
                <a:solidFill>
                  <a:srgbClr val="05203C"/>
                </a:solidFill>
                <a:latin typeface="Verdana"/>
                <a:cs typeface="Verdana"/>
              </a:rPr>
              <a:t>g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f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20" b="1">
                <a:solidFill>
                  <a:srgbClr val="05203C"/>
                </a:solidFill>
                <a:latin typeface="Verdana"/>
                <a:cs typeface="Verdana"/>
              </a:rPr>
              <a:t>c</a:t>
            </a:r>
            <a:r>
              <a:rPr dirty="0" sz="2400" spc="-150" b="1">
                <a:solidFill>
                  <a:srgbClr val="05203C"/>
                </a:solidFill>
                <a:latin typeface="Verdana"/>
                <a:cs typeface="Verdana"/>
              </a:rPr>
              <a:t>a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30" b="1">
                <a:solidFill>
                  <a:srgbClr val="05203C"/>
                </a:solidFill>
                <a:latin typeface="Verdana"/>
                <a:cs typeface="Verdana"/>
              </a:rPr>
              <a:t>d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ff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185" b="1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-20" b="1">
                <a:solidFill>
                  <a:srgbClr val="05203C"/>
                </a:solidFill>
                <a:latin typeface="Verdana"/>
                <a:cs typeface="Verdana"/>
              </a:rPr>
              <a:t>c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190" b="1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-190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h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185" b="1">
                <a:solidFill>
                  <a:srgbClr val="05203C"/>
                </a:solidFill>
                <a:latin typeface="Verdana"/>
                <a:cs typeface="Verdana"/>
              </a:rPr>
              <a:t>r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i</a:t>
            </a:r>
            <a:r>
              <a:rPr dirty="0" sz="2400" spc="-190" b="1">
                <a:solidFill>
                  <a:srgbClr val="05203C"/>
                </a:solidFill>
                <a:latin typeface="Verdana"/>
                <a:cs typeface="Verdana"/>
              </a:rPr>
              <a:t>s</a:t>
            </a:r>
            <a:r>
              <a:rPr dirty="0" sz="2400" spc="-85" b="1">
                <a:solidFill>
                  <a:srgbClr val="05203C"/>
                </a:solidFill>
                <a:latin typeface="Verdana"/>
                <a:cs typeface="Verdana"/>
              </a:rPr>
              <a:t>k</a:t>
            </a:r>
            <a:r>
              <a:rPr dirty="0" sz="2400" spc="-85" b="1">
                <a:solidFill>
                  <a:srgbClr val="05203C"/>
                </a:solidFill>
                <a:latin typeface="Verdana"/>
                <a:cs typeface="Verdana"/>
              </a:rPr>
              <a:t>	</a:t>
            </a:r>
            <a:r>
              <a:rPr dirty="0" sz="2400" spc="-100" b="1">
                <a:solidFill>
                  <a:srgbClr val="05203C"/>
                </a:solidFill>
                <a:latin typeface="Verdana"/>
                <a:cs typeface="Verdana"/>
              </a:rPr>
              <a:t>o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f</a:t>
            </a:r>
            <a:endParaRPr sz="2400">
              <a:latin typeface="Verdana"/>
              <a:cs typeface="Verdana"/>
            </a:endParaRPr>
          </a:p>
          <a:p>
            <a:pPr algn="r" marR="5080">
              <a:lnSpc>
                <a:spcPts val="2865"/>
              </a:lnSpc>
            </a:pPr>
            <a:r>
              <a:rPr dirty="0" sz="2400" spc="-70" b="1">
                <a:solidFill>
                  <a:srgbClr val="05203C"/>
                </a:solidFill>
                <a:latin typeface="Verdana"/>
                <a:cs typeface="Verdana"/>
              </a:rPr>
              <a:t>n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e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t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29760" y="4974909"/>
            <a:ext cx="7096125" cy="4734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ts val="2865"/>
              </a:lnSpc>
              <a:spcBef>
                <a:spcPts val="100"/>
              </a:spcBef>
            </a:pPr>
            <a:r>
              <a:rPr dirty="0" sz="2400" spc="-110" b="1">
                <a:solidFill>
                  <a:srgbClr val="05203C"/>
                </a:solidFill>
                <a:latin typeface="Verdana"/>
                <a:cs typeface="Verdana"/>
              </a:rPr>
              <a:t>proportional 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benefits </a:t>
            </a:r>
            <a:r>
              <a:rPr dirty="0" sz="2400" spc="-114" b="1">
                <a:solidFill>
                  <a:srgbClr val="05203C"/>
                </a:solidFill>
                <a:latin typeface="Verdana"/>
                <a:cs typeface="Verdana"/>
              </a:rPr>
              <a:t>of </a:t>
            </a:r>
            <a:r>
              <a:rPr dirty="0" sz="2400" spc="-665" b="1">
                <a:solidFill>
                  <a:srgbClr val="05203C"/>
                </a:solidFill>
                <a:latin typeface="Verdana"/>
                <a:cs typeface="Verdana"/>
              </a:rPr>
              <a:t>19% </a:t>
            </a:r>
            <a:r>
              <a:rPr dirty="0" sz="2400" spc="-145" b="1">
                <a:solidFill>
                  <a:srgbClr val="05203C"/>
                </a:solidFill>
                <a:latin typeface="Verdana"/>
                <a:cs typeface="Verdana"/>
              </a:rPr>
              <a:t>or</a:t>
            </a:r>
            <a:r>
              <a:rPr dirty="0" sz="2400" spc="-270" b="1">
                <a:solidFill>
                  <a:srgbClr val="05203C"/>
                </a:solidFill>
                <a:latin typeface="Verdana"/>
                <a:cs typeface="Verdana"/>
              </a:rPr>
              <a:t> </a:t>
            </a:r>
            <a:r>
              <a:rPr dirty="0" sz="2400" spc="-140" b="1">
                <a:solidFill>
                  <a:srgbClr val="05203C"/>
                </a:solidFill>
                <a:latin typeface="Verdana"/>
                <a:cs typeface="Verdana"/>
              </a:rPr>
              <a:t>more.</a:t>
            </a:r>
            <a:endParaRPr sz="2400">
              <a:latin typeface="Verdana"/>
              <a:cs typeface="Verdana"/>
            </a:endParaRPr>
          </a:p>
          <a:p>
            <a:pPr algn="just" marL="12700" marR="5080">
              <a:lnSpc>
                <a:spcPts val="2850"/>
              </a:lnSpc>
              <a:spcBef>
                <a:spcPts val="105"/>
              </a:spcBef>
            </a:pPr>
            <a:r>
              <a:rPr dirty="0" sz="2400" spc="-145" b="1">
                <a:solidFill>
                  <a:srgbClr val="05203C"/>
                </a:solidFill>
                <a:latin typeface="Verdana"/>
                <a:cs typeface="Verdana"/>
              </a:rPr>
              <a:t>This </a:t>
            </a:r>
            <a:r>
              <a:rPr dirty="0" sz="2400" spc="-160" b="1">
                <a:solidFill>
                  <a:srgbClr val="05203C"/>
                </a:solidFill>
                <a:latin typeface="Verdana"/>
                <a:cs typeface="Verdana"/>
              </a:rPr>
              <a:t>is 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consistent with </a:t>
            </a:r>
            <a:r>
              <a:rPr dirty="0" sz="2400" spc="-95" b="1">
                <a:solidFill>
                  <a:srgbClr val="05203C"/>
                </a:solidFill>
                <a:latin typeface="Verdana"/>
                <a:cs typeface="Verdana"/>
              </a:rPr>
              <a:t>findings </a:t>
            </a:r>
            <a:r>
              <a:rPr dirty="0" sz="2400" spc="-100" b="1">
                <a:solidFill>
                  <a:srgbClr val="05203C"/>
                </a:solidFill>
                <a:latin typeface="Verdana"/>
                <a:cs typeface="Verdana"/>
              </a:rPr>
              <a:t>in </a:t>
            </a:r>
            <a:r>
              <a:rPr dirty="0" sz="2400" spc="-85" b="1">
                <a:solidFill>
                  <a:srgbClr val="05203C"/>
                </a:solidFill>
                <a:latin typeface="Verdana"/>
                <a:cs typeface="Verdana"/>
              </a:rPr>
              <a:t>the </a:t>
            </a:r>
            <a:r>
              <a:rPr dirty="0" sz="2400" spc="-120" b="1">
                <a:solidFill>
                  <a:srgbClr val="05203C"/>
                </a:solidFill>
                <a:latin typeface="Verdana"/>
                <a:cs typeface="Verdana"/>
              </a:rPr>
              <a:t>small  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number </a:t>
            </a:r>
            <a:r>
              <a:rPr dirty="0" sz="2400" spc="-114" b="1">
                <a:solidFill>
                  <a:srgbClr val="05203C"/>
                </a:solidFill>
                <a:latin typeface="Verdana"/>
                <a:cs typeface="Verdana"/>
              </a:rPr>
              <a:t>of </a:t>
            </a:r>
            <a:r>
              <a:rPr dirty="0" sz="2400" spc="-110" b="1">
                <a:solidFill>
                  <a:srgbClr val="05203C"/>
                </a:solidFill>
                <a:latin typeface="Verdana"/>
                <a:cs typeface="Verdana"/>
              </a:rPr>
              <a:t>other </a:t>
            </a:r>
            <a:r>
              <a:rPr dirty="0" sz="2400" spc="-145" b="1">
                <a:solidFill>
                  <a:srgbClr val="05203C"/>
                </a:solidFill>
                <a:latin typeface="Verdana"/>
                <a:cs typeface="Verdana"/>
              </a:rPr>
              <a:t>trials </a:t>
            </a:r>
            <a:r>
              <a:rPr dirty="0" sz="2400" spc="-95" b="1">
                <a:solidFill>
                  <a:srgbClr val="05203C"/>
                </a:solidFill>
                <a:latin typeface="Verdana"/>
                <a:cs typeface="Verdana"/>
              </a:rPr>
              <a:t>that </a:t>
            </a:r>
            <a:r>
              <a:rPr dirty="0" sz="2400" spc="-125" b="1">
                <a:solidFill>
                  <a:srgbClr val="05203C"/>
                </a:solidFill>
                <a:latin typeface="Verdana"/>
                <a:cs typeface="Verdana"/>
              </a:rPr>
              <a:t>have  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investigated </a:t>
            </a:r>
            <a:r>
              <a:rPr dirty="0" sz="2400" spc="-85" b="1">
                <a:solidFill>
                  <a:srgbClr val="05203C"/>
                </a:solidFill>
                <a:latin typeface="Verdana"/>
                <a:cs typeface="Verdana"/>
              </a:rPr>
              <a:t>the </a:t>
            </a:r>
            <a:r>
              <a:rPr dirty="0" sz="2400" spc="-110" b="1">
                <a:solidFill>
                  <a:srgbClr val="05203C"/>
                </a:solidFill>
                <a:latin typeface="Verdana"/>
                <a:cs typeface="Verdana"/>
              </a:rPr>
              <a:t>effects </a:t>
            </a:r>
            <a:r>
              <a:rPr dirty="0" sz="2400" spc="-114" b="1">
                <a:solidFill>
                  <a:srgbClr val="05203C"/>
                </a:solidFill>
                <a:latin typeface="Verdana"/>
                <a:cs typeface="Verdana"/>
              </a:rPr>
              <a:t>of </a:t>
            </a:r>
            <a:r>
              <a:rPr dirty="0" sz="2400" spc="-125" b="1">
                <a:solidFill>
                  <a:srgbClr val="05203C"/>
                </a:solidFill>
                <a:latin typeface="Verdana"/>
                <a:cs typeface="Verdana"/>
              </a:rPr>
              <a:t>aspirin </a:t>
            </a:r>
            <a:r>
              <a:rPr dirty="0" sz="2400" spc="-85" b="1">
                <a:solidFill>
                  <a:srgbClr val="05203C"/>
                </a:solidFill>
                <a:latin typeface="Verdana"/>
                <a:cs typeface="Verdana"/>
              </a:rPr>
              <a:t>on  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dementia.</a:t>
            </a:r>
            <a:endParaRPr sz="2400">
              <a:latin typeface="Verdana"/>
              <a:cs typeface="Verdana"/>
            </a:endParaRPr>
          </a:p>
          <a:p>
            <a:pPr algn="just" marL="12700" marR="5080">
              <a:lnSpc>
                <a:spcPts val="2850"/>
              </a:lnSpc>
            </a:pPr>
            <a:r>
              <a:rPr dirty="0" sz="2400" spc="-165" b="1">
                <a:solidFill>
                  <a:srgbClr val="05203C"/>
                </a:solidFill>
                <a:latin typeface="Verdana"/>
                <a:cs typeface="Verdana"/>
              </a:rPr>
              <a:t>Trials </a:t>
            </a:r>
            <a:r>
              <a:rPr dirty="0" sz="2400" spc="-145" b="1">
                <a:solidFill>
                  <a:srgbClr val="05203C"/>
                </a:solidFill>
                <a:latin typeface="Verdana"/>
                <a:cs typeface="Verdana"/>
              </a:rPr>
              <a:t>or </a:t>
            </a:r>
            <a:r>
              <a:rPr dirty="0" sz="2400" spc="-135" b="1">
                <a:solidFill>
                  <a:srgbClr val="05203C"/>
                </a:solidFill>
                <a:latin typeface="Verdana"/>
                <a:cs typeface="Verdana"/>
              </a:rPr>
              <a:t>meta-analyses </a:t>
            </a:r>
            <a:r>
              <a:rPr dirty="0" sz="2400" spc="-114" b="1">
                <a:solidFill>
                  <a:srgbClr val="05203C"/>
                </a:solidFill>
                <a:latin typeface="Verdana"/>
                <a:cs typeface="Verdana"/>
              </a:rPr>
              <a:t>of </a:t>
            </a:r>
            <a:r>
              <a:rPr dirty="0" sz="2400" spc="-145" b="1">
                <a:solidFill>
                  <a:srgbClr val="05203C"/>
                </a:solidFill>
                <a:latin typeface="Verdana"/>
                <a:cs typeface="Verdana"/>
              </a:rPr>
              <a:t>trials 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with 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larger  </a:t>
            </a:r>
            <a:r>
              <a:rPr dirty="0" sz="2400" spc="-95" b="1">
                <a:solidFill>
                  <a:srgbClr val="05203C"/>
                </a:solidFill>
                <a:latin typeface="Verdana"/>
                <a:cs typeface="Verdana"/>
              </a:rPr>
              <a:t>numbers </a:t>
            </a:r>
            <a:r>
              <a:rPr dirty="0" sz="2400" spc="-114" b="1">
                <a:solidFill>
                  <a:srgbClr val="05203C"/>
                </a:solidFill>
                <a:latin typeface="Verdana"/>
                <a:cs typeface="Verdana"/>
              </a:rPr>
              <a:t>of </a:t>
            </a:r>
            <a:r>
              <a:rPr dirty="0" sz="2400" spc="-80" b="1">
                <a:solidFill>
                  <a:srgbClr val="05203C"/>
                </a:solidFill>
                <a:latin typeface="Verdana"/>
                <a:cs typeface="Verdana"/>
              </a:rPr>
              <a:t>incident </a:t>
            </a:r>
            <a:r>
              <a:rPr dirty="0" sz="2400" spc="-85" b="1">
                <a:solidFill>
                  <a:srgbClr val="05203C"/>
                </a:solidFill>
                <a:latin typeface="Verdana"/>
                <a:cs typeface="Verdana"/>
              </a:rPr>
              <a:t>dementia 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cases </a:t>
            </a:r>
            <a:r>
              <a:rPr dirty="0" sz="2400" spc="-100" b="1">
                <a:solidFill>
                  <a:srgbClr val="05203C"/>
                </a:solidFill>
                <a:latin typeface="Verdana"/>
                <a:cs typeface="Verdana"/>
              </a:rPr>
              <a:t>would  </a:t>
            </a:r>
            <a:r>
              <a:rPr dirty="0" sz="2400" spc="-110" b="1">
                <a:solidFill>
                  <a:srgbClr val="05203C"/>
                </a:solidFill>
                <a:latin typeface="Verdana"/>
                <a:cs typeface="Verdana"/>
              </a:rPr>
              <a:t>provide </a:t>
            </a:r>
            <a:r>
              <a:rPr dirty="0" sz="2400" spc="-120" b="1">
                <a:solidFill>
                  <a:srgbClr val="05203C"/>
                </a:solidFill>
                <a:latin typeface="Verdana"/>
                <a:cs typeface="Verdana"/>
              </a:rPr>
              <a:t>greater statistical </a:t>
            </a:r>
            <a:r>
              <a:rPr dirty="0" sz="2400" spc="-114" b="1">
                <a:solidFill>
                  <a:srgbClr val="05203C"/>
                </a:solidFill>
                <a:latin typeface="Verdana"/>
                <a:cs typeface="Verdana"/>
              </a:rPr>
              <a:t>power </a:t>
            </a:r>
            <a:r>
              <a:rPr dirty="0" sz="2400" spc="-90" b="1">
                <a:solidFill>
                  <a:srgbClr val="05203C"/>
                </a:solidFill>
                <a:latin typeface="Verdana"/>
                <a:cs typeface="Verdana"/>
              </a:rPr>
              <a:t>to </a:t>
            </a:r>
            <a:r>
              <a:rPr dirty="0" sz="2400" spc="-170" b="1">
                <a:solidFill>
                  <a:srgbClr val="05203C"/>
                </a:solidFill>
                <a:latin typeface="Verdana"/>
                <a:cs typeface="Verdana"/>
              </a:rPr>
              <a:t>assess  </a:t>
            </a:r>
            <a:r>
              <a:rPr dirty="0" sz="2400" spc="-110" b="1">
                <a:solidFill>
                  <a:srgbClr val="05203C"/>
                </a:solidFill>
                <a:latin typeface="Verdana"/>
                <a:cs typeface="Verdana"/>
              </a:rPr>
              <a:t>whether </a:t>
            </a:r>
            <a:r>
              <a:rPr dirty="0" sz="2400" spc="-130" b="1">
                <a:solidFill>
                  <a:srgbClr val="05203C"/>
                </a:solidFill>
                <a:latin typeface="Verdana"/>
                <a:cs typeface="Verdana"/>
              </a:rPr>
              <a:t>any </a:t>
            </a:r>
            <a:r>
              <a:rPr dirty="0" sz="2400" spc="-85" b="1">
                <a:solidFill>
                  <a:srgbClr val="05203C"/>
                </a:solidFill>
                <a:latin typeface="Verdana"/>
                <a:cs typeface="Verdana"/>
              </a:rPr>
              <a:t>modest </a:t>
            </a:r>
            <a:r>
              <a:rPr dirty="0" sz="2400" spc="-110" b="1">
                <a:solidFill>
                  <a:srgbClr val="05203C"/>
                </a:solidFill>
                <a:latin typeface="Verdana"/>
                <a:cs typeface="Verdana"/>
              </a:rPr>
              <a:t>proportional </a:t>
            </a:r>
            <a:r>
              <a:rPr dirty="0" sz="2400" spc="-580" b="1">
                <a:solidFill>
                  <a:srgbClr val="05203C"/>
                </a:solidFill>
                <a:latin typeface="Verdana"/>
                <a:cs typeface="Verdana"/>
              </a:rPr>
              <a:t>10–15%  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benefits </a:t>
            </a:r>
            <a:r>
              <a:rPr dirty="0" sz="2400" spc="-114" b="1">
                <a:solidFill>
                  <a:srgbClr val="05203C"/>
                </a:solidFill>
                <a:latin typeface="Verdana"/>
                <a:cs typeface="Verdana"/>
              </a:rPr>
              <a:t>of</a:t>
            </a:r>
            <a:r>
              <a:rPr dirty="0" sz="2400" spc="590" b="1">
                <a:solidFill>
                  <a:srgbClr val="05203C"/>
                </a:solidFill>
                <a:latin typeface="Verdana"/>
                <a:cs typeface="Verdana"/>
              </a:rPr>
              <a:t> </a:t>
            </a:r>
            <a:r>
              <a:rPr dirty="0" sz="2400" spc="-355" b="1">
                <a:solidFill>
                  <a:srgbClr val="05203C"/>
                </a:solidFill>
                <a:latin typeface="Verdana"/>
                <a:cs typeface="Verdana"/>
              </a:rPr>
              <a:t>5–7 </a:t>
            </a:r>
            <a:r>
              <a:rPr dirty="0" sz="2400" spc="-160" b="1">
                <a:solidFill>
                  <a:srgbClr val="05203C"/>
                </a:solidFill>
                <a:latin typeface="Verdana"/>
                <a:cs typeface="Verdana"/>
              </a:rPr>
              <a:t>years </a:t>
            </a:r>
            <a:r>
              <a:rPr dirty="0" sz="2400" spc="-114" b="1">
                <a:solidFill>
                  <a:srgbClr val="05203C"/>
                </a:solidFill>
                <a:latin typeface="Verdana"/>
                <a:cs typeface="Verdana"/>
              </a:rPr>
              <a:t>of  </a:t>
            </a:r>
            <a:r>
              <a:rPr dirty="0" sz="2400" spc="-125" b="1">
                <a:solidFill>
                  <a:srgbClr val="05203C"/>
                </a:solidFill>
                <a:latin typeface="Verdana"/>
                <a:cs typeface="Verdana"/>
              </a:rPr>
              <a:t>aspirin use </a:t>
            </a:r>
            <a:r>
              <a:rPr dirty="0" sz="2400" spc="-85" b="1">
                <a:solidFill>
                  <a:srgbClr val="05203C"/>
                </a:solidFill>
                <a:latin typeface="Verdana"/>
                <a:cs typeface="Verdana"/>
              </a:rPr>
              <a:t>on  dementia </a:t>
            </a:r>
            <a:r>
              <a:rPr dirty="0" sz="2400" spc="-170" b="1">
                <a:solidFill>
                  <a:srgbClr val="05203C"/>
                </a:solidFill>
                <a:latin typeface="Verdana"/>
                <a:cs typeface="Verdana"/>
              </a:rPr>
              <a:t>exist, </a:t>
            </a:r>
            <a:r>
              <a:rPr dirty="0" sz="2400" spc="-85" b="1">
                <a:solidFill>
                  <a:srgbClr val="05203C"/>
                </a:solidFill>
                <a:latin typeface="Verdana"/>
                <a:cs typeface="Verdana"/>
              </a:rPr>
              <a:t>which </a:t>
            </a:r>
            <a:r>
              <a:rPr dirty="0" sz="2400" spc="-60" b="1">
                <a:solidFill>
                  <a:srgbClr val="05203C"/>
                </a:solidFill>
                <a:latin typeface="Verdana"/>
                <a:cs typeface="Verdana"/>
              </a:rPr>
              <a:t>might </a:t>
            </a:r>
            <a:r>
              <a:rPr dirty="0" sz="2400" spc="-125" b="1">
                <a:solidFill>
                  <a:srgbClr val="05203C"/>
                </a:solidFill>
                <a:latin typeface="Verdana"/>
                <a:cs typeface="Verdana"/>
              </a:rPr>
              <a:t>translate </a:t>
            </a:r>
            <a:r>
              <a:rPr dirty="0" sz="2400" spc="-95" b="1">
                <a:solidFill>
                  <a:srgbClr val="05203C"/>
                </a:solidFill>
                <a:latin typeface="Verdana"/>
                <a:cs typeface="Verdana"/>
              </a:rPr>
              <a:t>into  </a:t>
            </a:r>
            <a:r>
              <a:rPr dirty="0" sz="2400" spc="-120" b="1">
                <a:solidFill>
                  <a:srgbClr val="05203C"/>
                </a:solidFill>
                <a:latin typeface="Verdana"/>
                <a:cs typeface="Verdana"/>
              </a:rPr>
              <a:t>greater </a:t>
            </a:r>
            <a:r>
              <a:rPr dirty="0" sz="2400" spc="-95" b="1">
                <a:solidFill>
                  <a:srgbClr val="05203C"/>
                </a:solidFill>
                <a:latin typeface="Verdana"/>
                <a:cs typeface="Verdana"/>
              </a:rPr>
              <a:t>cumulative </a:t>
            </a:r>
            <a:r>
              <a:rPr dirty="0" sz="2400" spc="-110" b="1">
                <a:solidFill>
                  <a:srgbClr val="05203C"/>
                </a:solidFill>
                <a:latin typeface="Verdana"/>
                <a:cs typeface="Verdana"/>
              </a:rPr>
              <a:t>absolute </a:t>
            </a:r>
            <a:r>
              <a:rPr dirty="0" sz="2400" spc="-105" b="1">
                <a:solidFill>
                  <a:srgbClr val="05203C"/>
                </a:solidFill>
                <a:latin typeface="Verdana"/>
                <a:cs typeface="Verdana"/>
              </a:rPr>
              <a:t>benefits </a:t>
            </a:r>
            <a:r>
              <a:rPr dirty="0" sz="2400" spc="-114" b="1">
                <a:solidFill>
                  <a:srgbClr val="05203C"/>
                </a:solidFill>
                <a:latin typeface="Verdana"/>
                <a:cs typeface="Verdana"/>
              </a:rPr>
              <a:t>of  </a:t>
            </a:r>
            <a:r>
              <a:rPr dirty="0" sz="2400" spc="-110" b="1">
                <a:solidFill>
                  <a:srgbClr val="05203C"/>
                </a:solidFill>
                <a:latin typeface="Verdana"/>
                <a:cs typeface="Verdana"/>
              </a:rPr>
              <a:t>longer-term</a:t>
            </a:r>
            <a:r>
              <a:rPr dirty="0" sz="2400" spc="-165" b="1">
                <a:solidFill>
                  <a:srgbClr val="05203C"/>
                </a:solidFill>
                <a:latin typeface="Verdana"/>
                <a:cs typeface="Verdana"/>
              </a:rPr>
              <a:t> use.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235860" y="9685974"/>
            <a:ext cx="12185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0">
                <a:solidFill>
                  <a:srgbClr val="FFFFFF"/>
                </a:solidFill>
                <a:latin typeface="Verdana"/>
                <a:cs typeface="Verdana"/>
              </a:rPr>
              <a:t>Next</a:t>
            </a:r>
            <a:r>
              <a:rPr dirty="0" sz="1800" spc="-22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Verdana"/>
                <a:cs typeface="Verdana"/>
              </a:rPr>
              <a:t>Page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Pooja Katoch</dc:creator>
  <cp:keywords>DAFZTFd9EW8,BAE6BIclRcU</cp:keywords>
  <dc:title>Effects of aspirin on dementia and cognitive function in diabetic patients: the ASCEND trial</dc:title>
  <dcterms:created xsi:type="dcterms:W3CDTF">2023-02-01T16:16:03Z</dcterms:created>
  <dcterms:modified xsi:type="dcterms:W3CDTF">2023-02-01T16:16:03Z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2023-02-01T00:00:00Z</vt:filetime>
  </property>
  <property fmtid="{D5CDD505-2E9C-101B-9397-08002B2CF9AE}" pid="3" name="Creator">
    <vt:lpwstr>Canva</vt:lpwstr>
  </property>
  <property fmtid="{D5CDD505-2E9C-101B-9397-08002B2CF9AE}" pid="4" name="LastSaved">
    <vt:filetime>2023-02-01T00:00:00Z</vt:filetime>
  </property>
</Properties>
</file>