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CDE317-7548-3B49-9341-C722FD2C9342}" v="121" dt="2023-02-07T07:34:32.64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4"/>
  </p:normalViewPr>
  <p:slideViewPr>
    <p:cSldViewPr>
      <p:cViewPr varScale="1">
        <p:scale>
          <a:sx n="80" d="100"/>
          <a:sy n="80" d="100"/>
        </p:scale>
        <p:origin x="280" y="22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671E10-3361-CD42-AF1F-869ADBAD58B7}" type="doc">
      <dgm:prSet loTypeId="urn:microsoft.com/office/officeart/2005/8/layout/balance1" loCatId="" qsTypeId="urn:microsoft.com/office/officeart/2005/8/quickstyle/simple4" qsCatId="simple" csTypeId="urn:microsoft.com/office/officeart/2005/8/colors/colorful1" csCatId="colorful" phldr="1"/>
      <dgm:spPr/>
      <dgm:t>
        <a:bodyPr/>
        <a:lstStyle/>
        <a:p>
          <a:endParaRPr lang="en-GB"/>
        </a:p>
      </dgm:t>
    </dgm:pt>
    <dgm:pt modelId="{9C42DF78-E2E8-714F-9C0E-7165A0650260}">
      <dgm:prSet phldrT="[Text]"/>
      <dgm:spPr/>
      <dgm:t>
        <a:bodyPr/>
        <a:lstStyle/>
        <a:p>
          <a:r>
            <a:rPr lang="en-US" dirty="0"/>
            <a:t>Empagliflozin Group</a:t>
          </a:r>
          <a:endParaRPr lang="en-GB" dirty="0"/>
        </a:p>
      </dgm:t>
    </dgm:pt>
    <dgm:pt modelId="{01B89242-1326-A241-8B7B-AC15BAD602F7}" type="parTrans" cxnId="{859B84EA-1E21-D740-9DB8-5B3423CF498D}">
      <dgm:prSet/>
      <dgm:spPr/>
      <dgm:t>
        <a:bodyPr/>
        <a:lstStyle/>
        <a:p>
          <a:endParaRPr lang="en-GB"/>
        </a:p>
      </dgm:t>
    </dgm:pt>
    <dgm:pt modelId="{8C20AA3E-4A66-A44B-9892-50018750BFC0}" type="sibTrans" cxnId="{859B84EA-1E21-D740-9DB8-5B3423CF498D}">
      <dgm:prSet/>
      <dgm:spPr/>
      <dgm:t>
        <a:bodyPr/>
        <a:lstStyle/>
        <a:p>
          <a:endParaRPr lang="en-GB"/>
        </a:p>
      </dgm:t>
    </dgm:pt>
    <dgm:pt modelId="{7DDA4249-069C-634C-9FFD-28AE5F24B0E1}">
      <dgm:prSet phldrT="[Text]"/>
      <dgm:spPr/>
      <dgm:t>
        <a:bodyPr/>
        <a:lstStyle/>
        <a:p>
          <a:r>
            <a:rPr lang="en-US" dirty="0"/>
            <a:t>Placebo Group</a:t>
          </a:r>
          <a:endParaRPr lang="en-GB" dirty="0"/>
        </a:p>
      </dgm:t>
    </dgm:pt>
    <dgm:pt modelId="{A1BB258C-4901-C347-A4A6-28463D030093}" type="parTrans" cxnId="{FFF3D958-746F-A54F-BAA4-13F289710809}">
      <dgm:prSet/>
      <dgm:spPr/>
      <dgm:t>
        <a:bodyPr/>
        <a:lstStyle/>
        <a:p>
          <a:endParaRPr lang="en-GB"/>
        </a:p>
      </dgm:t>
    </dgm:pt>
    <dgm:pt modelId="{B299C8AE-B6D6-974B-AB34-7BA2BEA4C8F3}" type="sibTrans" cxnId="{FFF3D958-746F-A54F-BAA4-13F289710809}">
      <dgm:prSet/>
      <dgm:spPr/>
      <dgm:t>
        <a:bodyPr/>
        <a:lstStyle/>
        <a:p>
          <a:endParaRPr lang="en-GB"/>
        </a:p>
      </dgm:t>
    </dgm:pt>
    <dgm:pt modelId="{D951451C-6AE9-4B42-B0EA-1641A5D8AAEA}">
      <dgm:prSet phldrT="[Text]"/>
      <dgm:spPr/>
      <dgm:t>
        <a:bodyPr/>
        <a:lstStyle/>
        <a:p>
          <a:r>
            <a:rPr lang="en-GB" dirty="0"/>
            <a:t>Vomiting  </a:t>
          </a:r>
        </a:p>
      </dgm:t>
    </dgm:pt>
    <dgm:pt modelId="{3026DDDC-AC8E-B648-A8A2-81EAD446427F}" type="parTrans" cxnId="{E7CE5504-9055-9843-8940-DA3B1BF4C729}">
      <dgm:prSet/>
      <dgm:spPr/>
      <dgm:t>
        <a:bodyPr/>
        <a:lstStyle/>
        <a:p>
          <a:endParaRPr lang="en-GB"/>
        </a:p>
      </dgm:t>
    </dgm:pt>
    <dgm:pt modelId="{72CC5FE1-5C05-334C-B399-ECEB52177CE9}" type="sibTrans" cxnId="{E7CE5504-9055-9843-8940-DA3B1BF4C729}">
      <dgm:prSet/>
      <dgm:spPr/>
      <dgm:t>
        <a:bodyPr/>
        <a:lstStyle/>
        <a:p>
          <a:endParaRPr lang="en-GB"/>
        </a:p>
      </dgm:t>
    </dgm:pt>
    <dgm:pt modelId="{845FBD4A-4849-9042-94C2-83FEB3A76428}">
      <dgm:prSet phldrT="[Text]"/>
      <dgm:spPr/>
      <dgm:t>
        <a:bodyPr/>
        <a:lstStyle/>
        <a:p>
          <a:r>
            <a:rPr lang="en-GB" dirty="0"/>
            <a:t>Constipation </a:t>
          </a:r>
        </a:p>
      </dgm:t>
    </dgm:pt>
    <dgm:pt modelId="{CA8608BB-9F8D-FC4E-8D37-C75D85A8149A}" type="parTrans" cxnId="{11EB6CF7-AB90-DA48-916E-2ADF04DB33D0}">
      <dgm:prSet/>
      <dgm:spPr/>
      <dgm:t>
        <a:bodyPr/>
        <a:lstStyle/>
        <a:p>
          <a:endParaRPr lang="en-GB"/>
        </a:p>
      </dgm:t>
    </dgm:pt>
    <dgm:pt modelId="{EC0993EE-8707-3843-A024-E981E6BA8391}" type="sibTrans" cxnId="{11EB6CF7-AB90-DA48-916E-2ADF04DB33D0}">
      <dgm:prSet/>
      <dgm:spPr/>
      <dgm:t>
        <a:bodyPr/>
        <a:lstStyle/>
        <a:p>
          <a:endParaRPr lang="en-GB"/>
        </a:p>
      </dgm:t>
    </dgm:pt>
    <dgm:pt modelId="{F700FC4A-F2CF-6D47-B7D2-7C9BF99C3890}">
      <dgm:prSet phldrT="[Text]"/>
      <dgm:spPr/>
      <dgm:t>
        <a:bodyPr/>
        <a:lstStyle/>
        <a:p>
          <a:r>
            <a:rPr lang="en-GB" dirty="0"/>
            <a:t>Diarrhoea  </a:t>
          </a:r>
        </a:p>
      </dgm:t>
    </dgm:pt>
    <dgm:pt modelId="{D0531BF1-0328-FD4C-B910-0AC911722B31}" type="parTrans" cxnId="{43EC43C6-6116-8B41-AEE8-AC662783B7D3}">
      <dgm:prSet/>
      <dgm:spPr/>
      <dgm:t>
        <a:bodyPr/>
        <a:lstStyle/>
        <a:p>
          <a:endParaRPr lang="en-GB"/>
        </a:p>
      </dgm:t>
    </dgm:pt>
    <dgm:pt modelId="{5993E50F-2852-994D-946E-A36B7FDF9DD7}" type="sibTrans" cxnId="{43EC43C6-6116-8B41-AEE8-AC662783B7D3}">
      <dgm:prSet/>
      <dgm:spPr/>
      <dgm:t>
        <a:bodyPr/>
        <a:lstStyle/>
        <a:p>
          <a:endParaRPr lang="en-GB"/>
        </a:p>
      </dgm:t>
    </dgm:pt>
    <dgm:pt modelId="{EEDCCABF-0B69-E745-8655-020FD5882E60}">
      <dgm:prSet/>
      <dgm:spPr/>
    </dgm:pt>
    <dgm:pt modelId="{0BA90139-64C4-D443-A91F-83FD885B2D1F}" type="parTrans" cxnId="{A1E63721-B06E-8D46-BAC9-1A1F52D2A9B4}">
      <dgm:prSet/>
      <dgm:spPr/>
      <dgm:t>
        <a:bodyPr/>
        <a:lstStyle/>
        <a:p>
          <a:endParaRPr lang="en-GB"/>
        </a:p>
      </dgm:t>
    </dgm:pt>
    <dgm:pt modelId="{D674EF8C-EBCF-7B40-89FE-BF467621766D}" type="sibTrans" cxnId="{A1E63721-B06E-8D46-BAC9-1A1F52D2A9B4}">
      <dgm:prSet/>
      <dgm:spPr/>
      <dgm:t>
        <a:bodyPr/>
        <a:lstStyle/>
        <a:p>
          <a:endParaRPr lang="en-GB"/>
        </a:p>
      </dgm:t>
    </dgm:pt>
    <dgm:pt modelId="{9219FF7A-28F9-1B4E-9990-14363E83F785}">
      <dgm:prSet/>
      <dgm:spPr/>
    </dgm:pt>
    <dgm:pt modelId="{C92609B1-3343-8748-BA4B-04A11C4285A5}" type="parTrans" cxnId="{8466FCCE-6385-9345-8FF9-A33E5FCCA947}">
      <dgm:prSet/>
      <dgm:spPr/>
      <dgm:t>
        <a:bodyPr/>
        <a:lstStyle/>
        <a:p>
          <a:endParaRPr lang="en-GB"/>
        </a:p>
      </dgm:t>
    </dgm:pt>
    <dgm:pt modelId="{B1EC3B46-EBFA-B447-8CF4-79AB1331117B}" type="sibTrans" cxnId="{8466FCCE-6385-9345-8FF9-A33E5FCCA947}">
      <dgm:prSet/>
      <dgm:spPr/>
      <dgm:t>
        <a:bodyPr/>
        <a:lstStyle/>
        <a:p>
          <a:endParaRPr lang="en-GB"/>
        </a:p>
      </dgm:t>
    </dgm:pt>
    <dgm:pt modelId="{F0955EAC-D76B-6D4F-8815-9EED086122E3}">
      <dgm:prSet/>
      <dgm:spPr/>
      <dgm:t>
        <a:bodyPr/>
        <a:lstStyle/>
        <a:p>
          <a:r>
            <a:rPr lang="en-GB" dirty="0"/>
            <a:t>Diarrhoea </a:t>
          </a:r>
        </a:p>
      </dgm:t>
    </dgm:pt>
    <dgm:pt modelId="{630508BD-A126-C745-8CA2-643BDE2024A2}" type="parTrans" cxnId="{DD203357-92E2-4046-AB61-798FAB8F2FC9}">
      <dgm:prSet/>
      <dgm:spPr/>
      <dgm:t>
        <a:bodyPr/>
        <a:lstStyle/>
        <a:p>
          <a:endParaRPr lang="en-GB"/>
        </a:p>
      </dgm:t>
    </dgm:pt>
    <dgm:pt modelId="{39595CC6-A0D2-3547-93C8-0B7558609AD4}" type="sibTrans" cxnId="{DD203357-92E2-4046-AB61-798FAB8F2FC9}">
      <dgm:prSet/>
      <dgm:spPr/>
      <dgm:t>
        <a:bodyPr/>
        <a:lstStyle/>
        <a:p>
          <a:endParaRPr lang="en-GB"/>
        </a:p>
      </dgm:t>
    </dgm:pt>
    <dgm:pt modelId="{03890729-1585-034C-A1DC-BC59C84C91EC}">
      <dgm:prSet/>
      <dgm:spPr/>
      <dgm:t>
        <a:bodyPr/>
        <a:lstStyle/>
        <a:p>
          <a:r>
            <a:rPr lang="en-GB" dirty="0"/>
            <a:t>Constipation </a:t>
          </a:r>
        </a:p>
      </dgm:t>
    </dgm:pt>
    <dgm:pt modelId="{ECDAB033-26E0-124E-BE3F-AC6A44EC3691}" type="parTrans" cxnId="{2B30E9EF-4398-CE4D-B6BA-0F7D0E3F3153}">
      <dgm:prSet/>
      <dgm:spPr/>
      <dgm:t>
        <a:bodyPr/>
        <a:lstStyle/>
        <a:p>
          <a:endParaRPr lang="en-GB"/>
        </a:p>
      </dgm:t>
    </dgm:pt>
    <dgm:pt modelId="{012D014F-1B0A-B844-A143-90581DD2731D}" type="sibTrans" cxnId="{2B30E9EF-4398-CE4D-B6BA-0F7D0E3F3153}">
      <dgm:prSet/>
      <dgm:spPr/>
      <dgm:t>
        <a:bodyPr/>
        <a:lstStyle/>
        <a:p>
          <a:endParaRPr lang="en-GB"/>
        </a:p>
      </dgm:t>
    </dgm:pt>
    <dgm:pt modelId="{9B0DEBE4-37AF-B948-B9B3-1273DC388187}">
      <dgm:prSet phldrT="[Text]"/>
      <dgm:spPr/>
      <dgm:t>
        <a:bodyPr/>
        <a:lstStyle/>
        <a:p>
          <a:r>
            <a:rPr lang="en-GB" dirty="0"/>
            <a:t>Vomiting </a:t>
          </a:r>
        </a:p>
      </dgm:t>
    </dgm:pt>
    <dgm:pt modelId="{9DAA6B9F-635C-964C-BB59-58873330D6A2}" type="sibTrans" cxnId="{F9CFFDC9-CA9F-664E-9B16-A9B9EB50ECAC}">
      <dgm:prSet/>
      <dgm:spPr/>
      <dgm:t>
        <a:bodyPr/>
        <a:lstStyle/>
        <a:p>
          <a:endParaRPr lang="en-GB"/>
        </a:p>
      </dgm:t>
    </dgm:pt>
    <dgm:pt modelId="{A1B098EF-6CAF-5E42-B631-EFF6D3892054}" type="parTrans" cxnId="{F9CFFDC9-CA9F-664E-9B16-A9B9EB50ECAC}">
      <dgm:prSet/>
      <dgm:spPr/>
      <dgm:t>
        <a:bodyPr/>
        <a:lstStyle/>
        <a:p>
          <a:endParaRPr lang="en-GB"/>
        </a:p>
      </dgm:t>
    </dgm:pt>
    <dgm:pt modelId="{D23E40B5-A96E-0540-B3B9-D5BA6181D59F}" type="pres">
      <dgm:prSet presAssocID="{0C671E10-3361-CD42-AF1F-869ADBAD58B7}" presName="outerComposite" presStyleCnt="0">
        <dgm:presLayoutVars>
          <dgm:chMax val="2"/>
          <dgm:animLvl val="lvl"/>
          <dgm:resizeHandles val="exact"/>
        </dgm:presLayoutVars>
      </dgm:prSet>
      <dgm:spPr/>
    </dgm:pt>
    <dgm:pt modelId="{A376975C-1CAE-E348-BB6C-0B17FA5B8E4C}" type="pres">
      <dgm:prSet presAssocID="{0C671E10-3361-CD42-AF1F-869ADBAD58B7}" presName="dummyMaxCanvas" presStyleCnt="0"/>
      <dgm:spPr/>
    </dgm:pt>
    <dgm:pt modelId="{168F9E22-0058-AF43-80E6-F825C7218D32}" type="pres">
      <dgm:prSet presAssocID="{0C671E10-3361-CD42-AF1F-869ADBAD58B7}" presName="parentComposite" presStyleCnt="0"/>
      <dgm:spPr/>
    </dgm:pt>
    <dgm:pt modelId="{267BFE3B-0DB8-CC40-9BC3-CACFC4B8B367}" type="pres">
      <dgm:prSet presAssocID="{0C671E10-3361-CD42-AF1F-869ADBAD58B7}" presName="parent1" presStyleLbl="alignAccFollowNode1" presStyleIdx="0" presStyleCnt="4">
        <dgm:presLayoutVars>
          <dgm:chMax val="4"/>
        </dgm:presLayoutVars>
      </dgm:prSet>
      <dgm:spPr/>
    </dgm:pt>
    <dgm:pt modelId="{925ED248-8E24-BE43-B749-DBD1C6BD9F82}" type="pres">
      <dgm:prSet presAssocID="{0C671E10-3361-CD42-AF1F-869ADBAD58B7}" presName="parent2" presStyleLbl="alignAccFollowNode1" presStyleIdx="1" presStyleCnt="4">
        <dgm:presLayoutVars>
          <dgm:chMax val="4"/>
        </dgm:presLayoutVars>
      </dgm:prSet>
      <dgm:spPr/>
    </dgm:pt>
    <dgm:pt modelId="{BCB96F90-43BF-2940-8C28-0FDED5E1AF1A}" type="pres">
      <dgm:prSet presAssocID="{0C671E10-3361-CD42-AF1F-869ADBAD58B7}" presName="childrenComposite" presStyleCnt="0"/>
      <dgm:spPr/>
    </dgm:pt>
    <dgm:pt modelId="{27F1650D-ECAA-3443-BC4F-3BCDDAD278E7}" type="pres">
      <dgm:prSet presAssocID="{0C671E10-3361-CD42-AF1F-869ADBAD58B7}" presName="dummyMaxCanvas_ChildArea" presStyleCnt="0"/>
      <dgm:spPr/>
    </dgm:pt>
    <dgm:pt modelId="{FA60FDB2-876B-674A-AEA7-C9961F31D64D}" type="pres">
      <dgm:prSet presAssocID="{0C671E10-3361-CD42-AF1F-869ADBAD58B7}" presName="fulcrum" presStyleLbl="alignAccFollowNode1" presStyleIdx="2" presStyleCnt="4"/>
      <dgm:spPr/>
    </dgm:pt>
    <dgm:pt modelId="{BD17B69E-3D7E-F84C-AC21-0BB60E2C4AC7}" type="pres">
      <dgm:prSet presAssocID="{0C671E10-3361-CD42-AF1F-869ADBAD58B7}" presName="balance_33" presStyleLbl="alignAccFollowNode1" presStyleIdx="3" presStyleCnt="4">
        <dgm:presLayoutVars>
          <dgm:bulletEnabled val="1"/>
        </dgm:presLayoutVars>
      </dgm:prSet>
      <dgm:spPr/>
    </dgm:pt>
    <dgm:pt modelId="{A6AA1CAC-DB1D-924E-B42E-3D2F163D06B6}" type="pres">
      <dgm:prSet presAssocID="{0C671E10-3361-CD42-AF1F-869ADBAD58B7}" presName="right_33_1" presStyleLbl="node1" presStyleIdx="0" presStyleCnt="6">
        <dgm:presLayoutVars>
          <dgm:bulletEnabled val="1"/>
        </dgm:presLayoutVars>
      </dgm:prSet>
      <dgm:spPr/>
    </dgm:pt>
    <dgm:pt modelId="{E9A269B9-4997-614C-9CB3-291C1DE09A53}" type="pres">
      <dgm:prSet presAssocID="{0C671E10-3361-CD42-AF1F-869ADBAD58B7}" presName="right_33_2" presStyleLbl="node1" presStyleIdx="1" presStyleCnt="6" custScaleX="128668">
        <dgm:presLayoutVars>
          <dgm:bulletEnabled val="1"/>
        </dgm:presLayoutVars>
      </dgm:prSet>
      <dgm:spPr/>
    </dgm:pt>
    <dgm:pt modelId="{0D1F12D6-832B-C345-9396-2F104D97BB0F}" type="pres">
      <dgm:prSet presAssocID="{0C671E10-3361-CD42-AF1F-869ADBAD58B7}" presName="right_33_3" presStyleLbl="node1" presStyleIdx="2" presStyleCnt="6">
        <dgm:presLayoutVars>
          <dgm:bulletEnabled val="1"/>
        </dgm:presLayoutVars>
      </dgm:prSet>
      <dgm:spPr/>
    </dgm:pt>
    <dgm:pt modelId="{9CADA3AA-3F14-4E4F-82C9-7A8F7D0877CB}" type="pres">
      <dgm:prSet presAssocID="{0C671E10-3361-CD42-AF1F-869ADBAD58B7}" presName="left_33_1" presStyleLbl="node1" presStyleIdx="3" presStyleCnt="6">
        <dgm:presLayoutVars>
          <dgm:bulletEnabled val="1"/>
        </dgm:presLayoutVars>
      </dgm:prSet>
      <dgm:spPr/>
    </dgm:pt>
    <dgm:pt modelId="{1C818FA5-152E-2B46-8DF7-3FA093D3DA63}" type="pres">
      <dgm:prSet presAssocID="{0C671E10-3361-CD42-AF1F-869ADBAD58B7}" presName="left_33_2" presStyleLbl="node1" presStyleIdx="4" presStyleCnt="6" custScaleX="130070">
        <dgm:presLayoutVars>
          <dgm:bulletEnabled val="1"/>
        </dgm:presLayoutVars>
      </dgm:prSet>
      <dgm:spPr/>
    </dgm:pt>
    <dgm:pt modelId="{68B4F4F4-E991-9847-8658-D5CDDF8E0CBB}" type="pres">
      <dgm:prSet presAssocID="{0C671E10-3361-CD42-AF1F-869ADBAD58B7}" presName="left_33_3" presStyleLbl="node1" presStyleIdx="5" presStyleCnt="6">
        <dgm:presLayoutVars>
          <dgm:bulletEnabled val="1"/>
        </dgm:presLayoutVars>
      </dgm:prSet>
      <dgm:spPr/>
    </dgm:pt>
  </dgm:ptLst>
  <dgm:cxnLst>
    <dgm:cxn modelId="{E7CE5504-9055-9843-8940-DA3B1BF4C729}" srcId="{7DDA4249-069C-634C-9FFD-28AE5F24B0E1}" destId="{D951451C-6AE9-4B42-B0EA-1641A5D8AAEA}" srcOrd="0" destOrd="0" parTransId="{3026DDDC-AC8E-B648-A8A2-81EAD446427F}" sibTransId="{72CC5FE1-5C05-334C-B399-ECEB52177CE9}"/>
    <dgm:cxn modelId="{A5A2E016-825C-1144-8BC5-6BAE3A0695FB}" type="presOf" srcId="{9C42DF78-E2E8-714F-9C0E-7165A0650260}" destId="{267BFE3B-0DB8-CC40-9BC3-CACFC4B8B367}" srcOrd="0" destOrd="0" presId="urn:microsoft.com/office/officeart/2005/8/layout/balance1"/>
    <dgm:cxn modelId="{5B6ECD18-097A-A448-A2D0-7A61565FBF3E}" type="presOf" srcId="{03890729-1585-034C-A1DC-BC59C84C91EC}" destId="{1C818FA5-152E-2B46-8DF7-3FA093D3DA63}" srcOrd="0" destOrd="0" presId="urn:microsoft.com/office/officeart/2005/8/layout/balance1"/>
    <dgm:cxn modelId="{A1E63721-B06E-8D46-BAC9-1A1F52D2A9B4}" srcId="{0C671E10-3361-CD42-AF1F-869ADBAD58B7}" destId="{EEDCCABF-0B69-E745-8655-020FD5882E60}" srcOrd="3" destOrd="0" parTransId="{0BA90139-64C4-D443-A91F-83FD885B2D1F}" sibTransId="{D674EF8C-EBCF-7B40-89FE-BF467621766D}"/>
    <dgm:cxn modelId="{DD203357-92E2-4046-AB61-798FAB8F2FC9}" srcId="{9C42DF78-E2E8-714F-9C0E-7165A0650260}" destId="{F0955EAC-D76B-6D4F-8815-9EED086122E3}" srcOrd="2" destOrd="0" parTransId="{630508BD-A126-C745-8CA2-643BDE2024A2}" sibTransId="{39595CC6-A0D2-3547-93C8-0B7558609AD4}"/>
    <dgm:cxn modelId="{FFF3D958-746F-A54F-BAA4-13F289710809}" srcId="{0C671E10-3361-CD42-AF1F-869ADBAD58B7}" destId="{7DDA4249-069C-634C-9FFD-28AE5F24B0E1}" srcOrd="1" destOrd="0" parTransId="{A1BB258C-4901-C347-A4A6-28463D030093}" sibTransId="{B299C8AE-B6D6-974B-AB34-7BA2BEA4C8F3}"/>
    <dgm:cxn modelId="{108EF984-06A1-0345-9DB3-10B53F7E1142}" type="presOf" srcId="{9B0DEBE4-37AF-B948-B9B3-1273DC388187}" destId="{9CADA3AA-3F14-4E4F-82C9-7A8F7D0877CB}" srcOrd="0" destOrd="0" presId="urn:microsoft.com/office/officeart/2005/8/layout/balance1"/>
    <dgm:cxn modelId="{F8950A87-8187-224A-8B73-A08D43DC09D5}" type="presOf" srcId="{845FBD4A-4849-9042-94C2-83FEB3A76428}" destId="{E9A269B9-4997-614C-9CB3-291C1DE09A53}" srcOrd="0" destOrd="0" presId="urn:microsoft.com/office/officeart/2005/8/layout/balance1"/>
    <dgm:cxn modelId="{619DE498-8C28-A645-9A21-4A54CF444429}" type="presOf" srcId="{F0955EAC-D76B-6D4F-8815-9EED086122E3}" destId="{68B4F4F4-E991-9847-8658-D5CDDF8E0CBB}" srcOrd="0" destOrd="0" presId="urn:microsoft.com/office/officeart/2005/8/layout/balance1"/>
    <dgm:cxn modelId="{4E279DB7-FE8F-C94C-BADA-CCF3AE12378F}" type="presOf" srcId="{F700FC4A-F2CF-6D47-B7D2-7C9BF99C3890}" destId="{0D1F12D6-832B-C345-9396-2F104D97BB0F}" srcOrd="0" destOrd="0" presId="urn:microsoft.com/office/officeart/2005/8/layout/balance1"/>
    <dgm:cxn modelId="{0107D7BF-F4F2-3043-91A2-AC8339FAC97A}" type="presOf" srcId="{D951451C-6AE9-4B42-B0EA-1641A5D8AAEA}" destId="{A6AA1CAC-DB1D-924E-B42E-3D2F163D06B6}" srcOrd="0" destOrd="0" presId="urn:microsoft.com/office/officeart/2005/8/layout/balance1"/>
    <dgm:cxn modelId="{43EC43C6-6116-8B41-AEE8-AC662783B7D3}" srcId="{7DDA4249-069C-634C-9FFD-28AE5F24B0E1}" destId="{F700FC4A-F2CF-6D47-B7D2-7C9BF99C3890}" srcOrd="2" destOrd="0" parTransId="{D0531BF1-0328-FD4C-B910-0AC911722B31}" sibTransId="{5993E50F-2852-994D-946E-A36B7FDF9DD7}"/>
    <dgm:cxn modelId="{F9CFFDC9-CA9F-664E-9B16-A9B9EB50ECAC}" srcId="{9C42DF78-E2E8-714F-9C0E-7165A0650260}" destId="{9B0DEBE4-37AF-B948-B9B3-1273DC388187}" srcOrd="0" destOrd="0" parTransId="{A1B098EF-6CAF-5E42-B631-EFF6D3892054}" sibTransId="{9DAA6B9F-635C-964C-BB59-58873330D6A2}"/>
    <dgm:cxn modelId="{8466FCCE-6385-9345-8FF9-A33E5FCCA947}" srcId="{0C671E10-3361-CD42-AF1F-869ADBAD58B7}" destId="{9219FF7A-28F9-1B4E-9990-14363E83F785}" srcOrd="2" destOrd="0" parTransId="{C92609B1-3343-8748-BA4B-04A11C4285A5}" sibTransId="{B1EC3B46-EBFA-B447-8CF4-79AB1331117B}"/>
    <dgm:cxn modelId="{81BDB5DA-E76C-0E45-8FF8-15100DCE51B3}" type="presOf" srcId="{7DDA4249-069C-634C-9FFD-28AE5F24B0E1}" destId="{925ED248-8E24-BE43-B749-DBD1C6BD9F82}" srcOrd="0" destOrd="0" presId="urn:microsoft.com/office/officeart/2005/8/layout/balance1"/>
    <dgm:cxn modelId="{859B84EA-1E21-D740-9DB8-5B3423CF498D}" srcId="{0C671E10-3361-CD42-AF1F-869ADBAD58B7}" destId="{9C42DF78-E2E8-714F-9C0E-7165A0650260}" srcOrd="0" destOrd="0" parTransId="{01B89242-1326-A241-8B7B-AC15BAD602F7}" sibTransId="{8C20AA3E-4A66-A44B-9892-50018750BFC0}"/>
    <dgm:cxn modelId="{2B30E9EF-4398-CE4D-B6BA-0F7D0E3F3153}" srcId="{9C42DF78-E2E8-714F-9C0E-7165A0650260}" destId="{03890729-1585-034C-A1DC-BC59C84C91EC}" srcOrd="1" destOrd="0" parTransId="{ECDAB033-26E0-124E-BE3F-AC6A44EC3691}" sibTransId="{012D014F-1B0A-B844-A143-90581DD2731D}"/>
    <dgm:cxn modelId="{11EB6CF7-AB90-DA48-916E-2ADF04DB33D0}" srcId="{7DDA4249-069C-634C-9FFD-28AE5F24B0E1}" destId="{845FBD4A-4849-9042-94C2-83FEB3A76428}" srcOrd="1" destOrd="0" parTransId="{CA8608BB-9F8D-FC4E-8D37-C75D85A8149A}" sibTransId="{EC0993EE-8707-3843-A024-E981E6BA8391}"/>
    <dgm:cxn modelId="{EAB8DEFE-6786-C44F-B547-2044104AE49F}" type="presOf" srcId="{0C671E10-3361-CD42-AF1F-869ADBAD58B7}" destId="{D23E40B5-A96E-0540-B3B9-D5BA6181D59F}" srcOrd="0" destOrd="0" presId="urn:microsoft.com/office/officeart/2005/8/layout/balance1"/>
    <dgm:cxn modelId="{E2CA0A69-8BE6-F648-9AC3-29F1D91C62A9}" type="presParOf" srcId="{D23E40B5-A96E-0540-B3B9-D5BA6181D59F}" destId="{A376975C-1CAE-E348-BB6C-0B17FA5B8E4C}" srcOrd="0" destOrd="0" presId="urn:microsoft.com/office/officeart/2005/8/layout/balance1"/>
    <dgm:cxn modelId="{EAEC2BD2-B5DE-4C44-9296-364912146E4E}" type="presParOf" srcId="{D23E40B5-A96E-0540-B3B9-D5BA6181D59F}" destId="{168F9E22-0058-AF43-80E6-F825C7218D32}" srcOrd="1" destOrd="0" presId="urn:microsoft.com/office/officeart/2005/8/layout/balance1"/>
    <dgm:cxn modelId="{50D100CE-ACF5-114B-B81A-172A64D8453E}" type="presParOf" srcId="{168F9E22-0058-AF43-80E6-F825C7218D32}" destId="{267BFE3B-0DB8-CC40-9BC3-CACFC4B8B367}" srcOrd="0" destOrd="0" presId="urn:microsoft.com/office/officeart/2005/8/layout/balance1"/>
    <dgm:cxn modelId="{5A020D54-3184-C745-8FAE-6CE46DA30F42}" type="presParOf" srcId="{168F9E22-0058-AF43-80E6-F825C7218D32}" destId="{925ED248-8E24-BE43-B749-DBD1C6BD9F82}" srcOrd="1" destOrd="0" presId="urn:microsoft.com/office/officeart/2005/8/layout/balance1"/>
    <dgm:cxn modelId="{4CD22B48-C502-454F-9099-6EA417EFC195}" type="presParOf" srcId="{D23E40B5-A96E-0540-B3B9-D5BA6181D59F}" destId="{BCB96F90-43BF-2940-8C28-0FDED5E1AF1A}" srcOrd="2" destOrd="0" presId="urn:microsoft.com/office/officeart/2005/8/layout/balance1"/>
    <dgm:cxn modelId="{0E85D782-D334-E044-BCC5-77D347696CC5}" type="presParOf" srcId="{BCB96F90-43BF-2940-8C28-0FDED5E1AF1A}" destId="{27F1650D-ECAA-3443-BC4F-3BCDDAD278E7}" srcOrd="0" destOrd="0" presId="urn:microsoft.com/office/officeart/2005/8/layout/balance1"/>
    <dgm:cxn modelId="{131BB510-183E-E648-B3D8-7D865830A7A9}" type="presParOf" srcId="{BCB96F90-43BF-2940-8C28-0FDED5E1AF1A}" destId="{FA60FDB2-876B-674A-AEA7-C9961F31D64D}" srcOrd="1" destOrd="0" presId="urn:microsoft.com/office/officeart/2005/8/layout/balance1"/>
    <dgm:cxn modelId="{EFA4CA41-AF13-844C-B979-72E4BE70F2D8}" type="presParOf" srcId="{BCB96F90-43BF-2940-8C28-0FDED5E1AF1A}" destId="{BD17B69E-3D7E-F84C-AC21-0BB60E2C4AC7}" srcOrd="2" destOrd="0" presId="urn:microsoft.com/office/officeart/2005/8/layout/balance1"/>
    <dgm:cxn modelId="{8E94B675-C4C9-7E45-87B0-D88789C8902D}" type="presParOf" srcId="{BCB96F90-43BF-2940-8C28-0FDED5E1AF1A}" destId="{A6AA1CAC-DB1D-924E-B42E-3D2F163D06B6}" srcOrd="3" destOrd="0" presId="urn:microsoft.com/office/officeart/2005/8/layout/balance1"/>
    <dgm:cxn modelId="{EF7725C6-25C0-8540-B50A-7CACDA2CD214}" type="presParOf" srcId="{BCB96F90-43BF-2940-8C28-0FDED5E1AF1A}" destId="{E9A269B9-4997-614C-9CB3-291C1DE09A53}" srcOrd="4" destOrd="0" presId="urn:microsoft.com/office/officeart/2005/8/layout/balance1"/>
    <dgm:cxn modelId="{EDE67DB6-C28B-8549-B714-D630431BD187}" type="presParOf" srcId="{BCB96F90-43BF-2940-8C28-0FDED5E1AF1A}" destId="{0D1F12D6-832B-C345-9396-2F104D97BB0F}" srcOrd="5" destOrd="0" presId="urn:microsoft.com/office/officeart/2005/8/layout/balance1"/>
    <dgm:cxn modelId="{8E146D6A-7209-E248-9B04-8CA54D40DCFC}" type="presParOf" srcId="{BCB96F90-43BF-2940-8C28-0FDED5E1AF1A}" destId="{9CADA3AA-3F14-4E4F-82C9-7A8F7D0877CB}" srcOrd="6" destOrd="0" presId="urn:microsoft.com/office/officeart/2005/8/layout/balance1"/>
    <dgm:cxn modelId="{D9CB277C-F7C0-9642-B9E4-035483BC94CF}" type="presParOf" srcId="{BCB96F90-43BF-2940-8C28-0FDED5E1AF1A}" destId="{1C818FA5-152E-2B46-8DF7-3FA093D3DA63}" srcOrd="7" destOrd="0" presId="urn:microsoft.com/office/officeart/2005/8/layout/balance1"/>
    <dgm:cxn modelId="{E91215C3-C6F0-8542-A8C7-FB14D3F7E069}" type="presParOf" srcId="{BCB96F90-43BF-2940-8C28-0FDED5E1AF1A}" destId="{68B4F4F4-E991-9847-8658-D5CDDF8E0CBB}" srcOrd="8"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7BFE3B-0DB8-CC40-9BC3-CACFC4B8B367}">
      <dsp:nvSpPr>
        <dsp:cNvPr id="0" name=""/>
        <dsp:cNvSpPr/>
      </dsp:nvSpPr>
      <dsp:spPr>
        <a:xfrm>
          <a:off x="4495157" y="0"/>
          <a:ext cx="1590334" cy="883519"/>
        </a:xfrm>
        <a:prstGeom prst="roundRect">
          <a:avLst>
            <a:gd name="adj" fmla="val 1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Empagliflozin Group</a:t>
          </a:r>
          <a:endParaRPr lang="en-GB" sz="2000" kern="1200" dirty="0"/>
        </a:p>
      </dsp:txBody>
      <dsp:txXfrm>
        <a:off x="4521034" y="25877"/>
        <a:ext cx="1538580" cy="831765"/>
      </dsp:txXfrm>
    </dsp:sp>
    <dsp:sp modelId="{925ED248-8E24-BE43-B749-DBD1C6BD9F82}">
      <dsp:nvSpPr>
        <dsp:cNvPr id="0" name=""/>
        <dsp:cNvSpPr/>
      </dsp:nvSpPr>
      <dsp:spPr>
        <a:xfrm>
          <a:off x="6792307" y="0"/>
          <a:ext cx="1590334" cy="883519"/>
        </a:xfrm>
        <a:prstGeom prst="roundRect">
          <a:avLst>
            <a:gd name="adj" fmla="val 10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Placebo Group</a:t>
          </a:r>
          <a:endParaRPr lang="en-GB" sz="2000" kern="1200" dirty="0"/>
        </a:p>
      </dsp:txBody>
      <dsp:txXfrm>
        <a:off x="6818184" y="25877"/>
        <a:ext cx="1538580" cy="831765"/>
      </dsp:txXfrm>
    </dsp:sp>
    <dsp:sp modelId="{FA60FDB2-876B-674A-AEA7-C9961F31D64D}">
      <dsp:nvSpPr>
        <dsp:cNvPr id="0" name=""/>
        <dsp:cNvSpPr/>
      </dsp:nvSpPr>
      <dsp:spPr>
        <a:xfrm>
          <a:off x="6107580" y="3754956"/>
          <a:ext cx="662639" cy="662639"/>
        </a:xfrm>
        <a:prstGeom prst="triangle">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D17B69E-3D7E-F84C-AC21-0BB60E2C4AC7}">
      <dsp:nvSpPr>
        <dsp:cNvPr id="0" name=""/>
        <dsp:cNvSpPr/>
      </dsp:nvSpPr>
      <dsp:spPr>
        <a:xfrm>
          <a:off x="4450981" y="3477531"/>
          <a:ext cx="3975836" cy="268589"/>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6AA1CAC-DB1D-924E-B42E-3D2F163D06B6}">
      <dsp:nvSpPr>
        <dsp:cNvPr id="0" name=""/>
        <dsp:cNvSpPr/>
      </dsp:nvSpPr>
      <dsp:spPr>
        <a:xfrm>
          <a:off x="6792307" y="2703568"/>
          <a:ext cx="1590334" cy="742156"/>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Vomiting  </a:t>
          </a:r>
        </a:p>
      </dsp:txBody>
      <dsp:txXfrm>
        <a:off x="6828536" y="2739797"/>
        <a:ext cx="1517876" cy="669698"/>
      </dsp:txXfrm>
    </dsp:sp>
    <dsp:sp modelId="{E9A269B9-4997-614C-9CB3-291C1DE09A53}">
      <dsp:nvSpPr>
        <dsp:cNvPr id="0" name=""/>
        <dsp:cNvSpPr/>
      </dsp:nvSpPr>
      <dsp:spPr>
        <a:xfrm>
          <a:off x="6564349" y="1908401"/>
          <a:ext cx="2046251" cy="742156"/>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Constipation </a:t>
          </a:r>
        </a:p>
      </dsp:txBody>
      <dsp:txXfrm>
        <a:off x="6600578" y="1944630"/>
        <a:ext cx="1973793" cy="669698"/>
      </dsp:txXfrm>
    </dsp:sp>
    <dsp:sp modelId="{0D1F12D6-832B-C345-9396-2F104D97BB0F}">
      <dsp:nvSpPr>
        <dsp:cNvPr id="0" name=""/>
        <dsp:cNvSpPr/>
      </dsp:nvSpPr>
      <dsp:spPr>
        <a:xfrm>
          <a:off x="6792307" y="1113234"/>
          <a:ext cx="1590334" cy="742156"/>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Diarrhoea  </a:t>
          </a:r>
        </a:p>
      </dsp:txBody>
      <dsp:txXfrm>
        <a:off x="6828536" y="1149463"/>
        <a:ext cx="1517876" cy="669698"/>
      </dsp:txXfrm>
    </dsp:sp>
    <dsp:sp modelId="{9CADA3AA-3F14-4E4F-82C9-7A8F7D0877CB}">
      <dsp:nvSpPr>
        <dsp:cNvPr id="0" name=""/>
        <dsp:cNvSpPr/>
      </dsp:nvSpPr>
      <dsp:spPr>
        <a:xfrm>
          <a:off x="4495157" y="2703568"/>
          <a:ext cx="1590334" cy="742156"/>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Vomiting </a:t>
          </a:r>
        </a:p>
      </dsp:txBody>
      <dsp:txXfrm>
        <a:off x="4531386" y="2739797"/>
        <a:ext cx="1517876" cy="669698"/>
      </dsp:txXfrm>
    </dsp:sp>
    <dsp:sp modelId="{1C818FA5-152E-2B46-8DF7-3FA093D3DA63}">
      <dsp:nvSpPr>
        <dsp:cNvPr id="0" name=""/>
        <dsp:cNvSpPr/>
      </dsp:nvSpPr>
      <dsp:spPr>
        <a:xfrm>
          <a:off x="4256050" y="1908401"/>
          <a:ext cx="2068548" cy="742156"/>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Constipation </a:t>
          </a:r>
        </a:p>
      </dsp:txBody>
      <dsp:txXfrm>
        <a:off x="4292279" y="1944630"/>
        <a:ext cx="1996090" cy="669698"/>
      </dsp:txXfrm>
    </dsp:sp>
    <dsp:sp modelId="{68B4F4F4-E991-9847-8658-D5CDDF8E0CBB}">
      <dsp:nvSpPr>
        <dsp:cNvPr id="0" name=""/>
        <dsp:cNvSpPr/>
      </dsp:nvSpPr>
      <dsp:spPr>
        <a:xfrm>
          <a:off x="4495157" y="1113234"/>
          <a:ext cx="1590334" cy="742156"/>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Diarrhoea </a:t>
          </a:r>
        </a:p>
      </dsp:txBody>
      <dsp:txXfrm>
        <a:off x="4531386" y="1149463"/>
        <a:ext cx="1517876" cy="669698"/>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solidFill>
            <a:srgbClr val="F7DAD5"/>
          </a:solidFill>
        </p:spPr>
        <p:txBody>
          <a:bodyPr wrap="square" lIns="0" tIns="0" rIns="0" bIns="0" rtlCol="0"/>
          <a:lstStyle/>
          <a:p>
            <a:endParaRPr/>
          </a:p>
        </p:txBody>
      </p:sp>
      <p:sp>
        <p:nvSpPr>
          <p:cNvPr id="17" name="bg object 17"/>
          <p:cNvSpPr/>
          <p:nvPr/>
        </p:nvSpPr>
        <p:spPr>
          <a:xfrm>
            <a:off x="0" y="1456251"/>
            <a:ext cx="18287948" cy="7277099"/>
          </a:xfrm>
          <a:prstGeom prst="rect">
            <a:avLst/>
          </a:prstGeom>
          <a:blipFill>
            <a:blip r:embed="rId2" cstate="print"/>
            <a:stretch>
              <a:fillRect/>
            </a:stretch>
          </a:blipFill>
        </p:spPr>
        <p:txBody>
          <a:bodyPr wrap="square" lIns="0" tIns="0" rIns="0" bIns="0" rtlCol="0"/>
          <a:lstStyle/>
          <a:p>
            <a:endParaRPr/>
          </a:p>
        </p:txBody>
      </p:sp>
      <p:sp>
        <p:nvSpPr>
          <p:cNvPr id="18" name="bg object 18"/>
          <p:cNvSpPr/>
          <p:nvPr/>
        </p:nvSpPr>
        <p:spPr>
          <a:xfrm>
            <a:off x="15688415" y="0"/>
            <a:ext cx="2543175" cy="2543175"/>
          </a:xfrm>
          <a:custGeom>
            <a:avLst/>
            <a:gdLst/>
            <a:ahLst/>
            <a:cxnLst/>
            <a:rect l="l" t="t" r="r" b="b"/>
            <a:pathLst>
              <a:path w="2543175" h="2543175">
                <a:moveTo>
                  <a:pt x="1640865" y="2543174"/>
                </a:moveTo>
                <a:lnTo>
                  <a:pt x="902309" y="2543174"/>
                </a:lnTo>
                <a:lnTo>
                  <a:pt x="896405" y="2542593"/>
                </a:lnTo>
                <a:lnTo>
                  <a:pt x="852853" y="2524554"/>
                </a:lnTo>
                <a:lnTo>
                  <a:pt x="826640" y="2492610"/>
                </a:lnTo>
                <a:lnTo>
                  <a:pt x="817448" y="2458314"/>
                </a:lnTo>
                <a:lnTo>
                  <a:pt x="817448" y="1725725"/>
                </a:lnTo>
                <a:lnTo>
                  <a:pt x="84863" y="1725725"/>
                </a:lnTo>
                <a:lnTo>
                  <a:pt x="45324" y="1713727"/>
                </a:lnTo>
                <a:lnTo>
                  <a:pt x="11993" y="1680402"/>
                </a:lnTo>
                <a:lnTo>
                  <a:pt x="0" y="1640865"/>
                </a:lnTo>
                <a:lnTo>
                  <a:pt x="0" y="902309"/>
                </a:lnTo>
                <a:lnTo>
                  <a:pt x="11993" y="862771"/>
                </a:lnTo>
                <a:lnTo>
                  <a:pt x="45324" y="829447"/>
                </a:lnTo>
                <a:lnTo>
                  <a:pt x="84863" y="817448"/>
                </a:lnTo>
                <a:lnTo>
                  <a:pt x="817448" y="817448"/>
                </a:lnTo>
                <a:lnTo>
                  <a:pt x="817448" y="84863"/>
                </a:lnTo>
                <a:lnTo>
                  <a:pt x="829447" y="45324"/>
                </a:lnTo>
                <a:lnTo>
                  <a:pt x="862771" y="11993"/>
                </a:lnTo>
                <a:lnTo>
                  <a:pt x="902309" y="0"/>
                </a:lnTo>
                <a:lnTo>
                  <a:pt x="1640865" y="0"/>
                </a:lnTo>
                <a:lnTo>
                  <a:pt x="1680402" y="11993"/>
                </a:lnTo>
                <a:lnTo>
                  <a:pt x="1713727" y="45324"/>
                </a:lnTo>
                <a:lnTo>
                  <a:pt x="1725725" y="84863"/>
                </a:lnTo>
                <a:lnTo>
                  <a:pt x="1725725" y="181655"/>
                </a:lnTo>
                <a:lnTo>
                  <a:pt x="999104" y="181655"/>
                </a:lnTo>
                <a:lnTo>
                  <a:pt x="999104" y="914243"/>
                </a:lnTo>
                <a:lnTo>
                  <a:pt x="987105" y="953781"/>
                </a:lnTo>
                <a:lnTo>
                  <a:pt x="953781" y="987105"/>
                </a:lnTo>
                <a:lnTo>
                  <a:pt x="914243" y="999104"/>
                </a:lnTo>
                <a:lnTo>
                  <a:pt x="181655" y="999104"/>
                </a:lnTo>
                <a:lnTo>
                  <a:pt x="181655" y="1544070"/>
                </a:lnTo>
                <a:lnTo>
                  <a:pt x="914243" y="1544070"/>
                </a:lnTo>
                <a:lnTo>
                  <a:pt x="920147" y="1544651"/>
                </a:lnTo>
                <a:lnTo>
                  <a:pt x="963699" y="1562689"/>
                </a:lnTo>
                <a:lnTo>
                  <a:pt x="989912" y="1594633"/>
                </a:lnTo>
                <a:lnTo>
                  <a:pt x="999104" y="1628930"/>
                </a:lnTo>
                <a:lnTo>
                  <a:pt x="999104" y="2361519"/>
                </a:lnTo>
                <a:lnTo>
                  <a:pt x="1725725" y="2361519"/>
                </a:lnTo>
                <a:lnTo>
                  <a:pt x="1725725" y="2458314"/>
                </a:lnTo>
                <a:lnTo>
                  <a:pt x="1725144" y="2464217"/>
                </a:lnTo>
                <a:lnTo>
                  <a:pt x="1707105" y="2507769"/>
                </a:lnTo>
                <a:lnTo>
                  <a:pt x="1675161" y="2533973"/>
                </a:lnTo>
                <a:lnTo>
                  <a:pt x="1646769" y="2542593"/>
                </a:lnTo>
                <a:lnTo>
                  <a:pt x="1640865" y="2543174"/>
                </a:lnTo>
                <a:close/>
              </a:path>
              <a:path w="2543175" h="2543175">
                <a:moveTo>
                  <a:pt x="1725725" y="2361519"/>
                </a:moveTo>
                <a:lnTo>
                  <a:pt x="1544070" y="2361519"/>
                </a:lnTo>
                <a:lnTo>
                  <a:pt x="1544070" y="1628930"/>
                </a:lnTo>
                <a:lnTo>
                  <a:pt x="1556068" y="1589393"/>
                </a:lnTo>
                <a:lnTo>
                  <a:pt x="1589393" y="1556068"/>
                </a:lnTo>
                <a:lnTo>
                  <a:pt x="1628930" y="1544070"/>
                </a:lnTo>
                <a:lnTo>
                  <a:pt x="2361519" y="1544070"/>
                </a:lnTo>
                <a:lnTo>
                  <a:pt x="2361519" y="999104"/>
                </a:lnTo>
                <a:lnTo>
                  <a:pt x="1628930" y="999104"/>
                </a:lnTo>
                <a:lnTo>
                  <a:pt x="1623026" y="998522"/>
                </a:lnTo>
                <a:lnTo>
                  <a:pt x="1579474" y="980484"/>
                </a:lnTo>
                <a:lnTo>
                  <a:pt x="1553261" y="948540"/>
                </a:lnTo>
                <a:lnTo>
                  <a:pt x="1544070" y="914243"/>
                </a:lnTo>
                <a:lnTo>
                  <a:pt x="1544070" y="181655"/>
                </a:lnTo>
                <a:lnTo>
                  <a:pt x="1725725" y="181655"/>
                </a:lnTo>
                <a:lnTo>
                  <a:pt x="1725725" y="817448"/>
                </a:lnTo>
                <a:lnTo>
                  <a:pt x="2458314" y="817448"/>
                </a:lnTo>
                <a:lnTo>
                  <a:pt x="2497851" y="829447"/>
                </a:lnTo>
                <a:lnTo>
                  <a:pt x="2531176" y="862771"/>
                </a:lnTo>
                <a:lnTo>
                  <a:pt x="2543174" y="902309"/>
                </a:lnTo>
                <a:lnTo>
                  <a:pt x="2543174" y="1640865"/>
                </a:lnTo>
                <a:lnTo>
                  <a:pt x="2531176" y="1680402"/>
                </a:lnTo>
                <a:lnTo>
                  <a:pt x="2497851" y="1713727"/>
                </a:lnTo>
                <a:lnTo>
                  <a:pt x="2458314" y="1725725"/>
                </a:lnTo>
                <a:lnTo>
                  <a:pt x="1725725" y="1725725"/>
                </a:lnTo>
                <a:lnTo>
                  <a:pt x="1725725" y="2361519"/>
                </a:lnTo>
                <a:close/>
              </a:path>
            </a:pathLst>
          </a:custGeom>
          <a:solidFill>
            <a:srgbClr val="FFFFFF"/>
          </a:solidFill>
        </p:spPr>
        <p:txBody>
          <a:bodyPr wrap="square" lIns="0" tIns="0" rIns="0" bIns="0" rtlCol="0"/>
          <a:lstStyle/>
          <a:p>
            <a:endParaRPr/>
          </a:p>
        </p:txBody>
      </p:sp>
      <p:sp>
        <p:nvSpPr>
          <p:cNvPr id="19" name="bg object 19"/>
          <p:cNvSpPr/>
          <p:nvPr/>
        </p:nvSpPr>
        <p:spPr>
          <a:xfrm>
            <a:off x="9370222" y="2850324"/>
            <a:ext cx="8039099" cy="6781799"/>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0" i="0">
                <a:solidFill>
                  <a:srgbClr val="524E52"/>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524E52"/>
                </a:solidFill>
                <a:latin typeface="Verdana"/>
                <a:cs typeface="Verdana"/>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solidFill>
            <a:srgbClr val="F7DAD5"/>
          </a:solidFill>
        </p:spPr>
        <p:txBody>
          <a:bodyPr wrap="square" lIns="0" tIns="0" rIns="0" bIns="0" rtlCol="0"/>
          <a:lstStyle/>
          <a:p>
            <a:endParaRPr/>
          </a:p>
        </p:txBody>
      </p:sp>
      <p:sp>
        <p:nvSpPr>
          <p:cNvPr id="17" name="bg object 17"/>
          <p:cNvSpPr/>
          <p:nvPr/>
        </p:nvSpPr>
        <p:spPr>
          <a:xfrm>
            <a:off x="0" y="1456251"/>
            <a:ext cx="18287948" cy="7277099"/>
          </a:xfrm>
          <a:prstGeom prst="rect">
            <a:avLst/>
          </a:prstGeom>
          <a:blipFill>
            <a:blip r:embed="rId2" cstate="print"/>
            <a:stretch>
              <a:fillRect/>
            </a:stretch>
          </a:blipFill>
        </p:spPr>
        <p:txBody>
          <a:bodyPr wrap="square" lIns="0" tIns="0" rIns="0" bIns="0" rtlCol="0"/>
          <a:lstStyle/>
          <a:p>
            <a:endParaRPr/>
          </a:p>
        </p:txBody>
      </p:sp>
      <p:sp>
        <p:nvSpPr>
          <p:cNvPr id="18" name="bg object 18"/>
          <p:cNvSpPr/>
          <p:nvPr/>
        </p:nvSpPr>
        <p:spPr>
          <a:xfrm>
            <a:off x="15688415" y="0"/>
            <a:ext cx="2543175" cy="2543175"/>
          </a:xfrm>
          <a:custGeom>
            <a:avLst/>
            <a:gdLst/>
            <a:ahLst/>
            <a:cxnLst/>
            <a:rect l="l" t="t" r="r" b="b"/>
            <a:pathLst>
              <a:path w="2543175" h="2543175">
                <a:moveTo>
                  <a:pt x="1640865" y="2543174"/>
                </a:moveTo>
                <a:lnTo>
                  <a:pt x="902309" y="2543174"/>
                </a:lnTo>
                <a:lnTo>
                  <a:pt x="896405" y="2542593"/>
                </a:lnTo>
                <a:lnTo>
                  <a:pt x="852853" y="2524554"/>
                </a:lnTo>
                <a:lnTo>
                  <a:pt x="826640" y="2492610"/>
                </a:lnTo>
                <a:lnTo>
                  <a:pt x="817448" y="2458314"/>
                </a:lnTo>
                <a:lnTo>
                  <a:pt x="817448" y="1725725"/>
                </a:lnTo>
                <a:lnTo>
                  <a:pt x="84863" y="1725725"/>
                </a:lnTo>
                <a:lnTo>
                  <a:pt x="45324" y="1713727"/>
                </a:lnTo>
                <a:lnTo>
                  <a:pt x="11993" y="1680402"/>
                </a:lnTo>
                <a:lnTo>
                  <a:pt x="0" y="1640865"/>
                </a:lnTo>
                <a:lnTo>
                  <a:pt x="0" y="902309"/>
                </a:lnTo>
                <a:lnTo>
                  <a:pt x="11993" y="862771"/>
                </a:lnTo>
                <a:lnTo>
                  <a:pt x="45324" y="829447"/>
                </a:lnTo>
                <a:lnTo>
                  <a:pt x="84863" y="817448"/>
                </a:lnTo>
                <a:lnTo>
                  <a:pt x="817448" y="817448"/>
                </a:lnTo>
                <a:lnTo>
                  <a:pt x="817448" y="84863"/>
                </a:lnTo>
                <a:lnTo>
                  <a:pt x="829447" y="45324"/>
                </a:lnTo>
                <a:lnTo>
                  <a:pt x="862771" y="11993"/>
                </a:lnTo>
                <a:lnTo>
                  <a:pt x="902309" y="0"/>
                </a:lnTo>
                <a:lnTo>
                  <a:pt x="1640865" y="0"/>
                </a:lnTo>
                <a:lnTo>
                  <a:pt x="1680402" y="11993"/>
                </a:lnTo>
                <a:lnTo>
                  <a:pt x="1713727" y="45324"/>
                </a:lnTo>
                <a:lnTo>
                  <a:pt x="1725725" y="84863"/>
                </a:lnTo>
                <a:lnTo>
                  <a:pt x="1725725" y="181655"/>
                </a:lnTo>
                <a:lnTo>
                  <a:pt x="999104" y="181655"/>
                </a:lnTo>
                <a:lnTo>
                  <a:pt x="999104" y="914243"/>
                </a:lnTo>
                <a:lnTo>
                  <a:pt x="987105" y="953781"/>
                </a:lnTo>
                <a:lnTo>
                  <a:pt x="953781" y="987105"/>
                </a:lnTo>
                <a:lnTo>
                  <a:pt x="914243" y="999104"/>
                </a:lnTo>
                <a:lnTo>
                  <a:pt x="181655" y="999104"/>
                </a:lnTo>
                <a:lnTo>
                  <a:pt x="181655" y="1544070"/>
                </a:lnTo>
                <a:lnTo>
                  <a:pt x="914243" y="1544070"/>
                </a:lnTo>
                <a:lnTo>
                  <a:pt x="920147" y="1544651"/>
                </a:lnTo>
                <a:lnTo>
                  <a:pt x="963699" y="1562689"/>
                </a:lnTo>
                <a:lnTo>
                  <a:pt x="989912" y="1594633"/>
                </a:lnTo>
                <a:lnTo>
                  <a:pt x="999104" y="1628930"/>
                </a:lnTo>
                <a:lnTo>
                  <a:pt x="999104" y="2361519"/>
                </a:lnTo>
                <a:lnTo>
                  <a:pt x="1725725" y="2361519"/>
                </a:lnTo>
                <a:lnTo>
                  <a:pt x="1725725" y="2458314"/>
                </a:lnTo>
                <a:lnTo>
                  <a:pt x="1725144" y="2464217"/>
                </a:lnTo>
                <a:lnTo>
                  <a:pt x="1707105" y="2507769"/>
                </a:lnTo>
                <a:lnTo>
                  <a:pt x="1675161" y="2533973"/>
                </a:lnTo>
                <a:lnTo>
                  <a:pt x="1646769" y="2542593"/>
                </a:lnTo>
                <a:lnTo>
                  <a:pt x="1640865" y="2543174"/>
                </a:lnTo>
                <a:close/>
              </a:path>
              <a:path w="2543175" h="2543175">
                <a:moveTo>
                  <a:pt x="1725725" y="2361519"/>
                </a:moveTo>
                <a:lnTo>
                  <a:pt x="1544070" y="2361519"/>
                </a:lnTo>
                <a:lnTo>
                  <a:pt x="1544070" y="1628930"/>
                </a:lnTo>
                <a:lnTo>
                  <a:pt x="1556068" y="1589393"/>
                </a:lnTo>
                <a:lnTo>
                  <a:pt x="1589393" y="1556068"/>
                </a:lnTo>
                <a:lnTo>
                  <a:pt x="1628930" y="1544070"/>
                </a:lnTo>
                <a:lnTo>
                  <a:pt x="2361519" y="1544070"/>
                </a:lnTo>
                <a:lnTo>
                  <a:pt x="2361519" y="999104"/>
                </a:lnTo>
                <a:lnTo>
                  <a:pt x="1628930" y="999104"/>
                </a:lnTo>
                <a:lnTo>
                  <a:pt x="1623026" y="998522"/>
                </a:lnTo>
                <a:lnTo>
                  <a:pt x="1579474" y="980484"/>
                </a:lnTo>
                <a:lnTo>
                  <a:pt x="1553261" y="948540"/>
                </a:lnTo>
                <a:lnTo>
                  <a:pt x="1544070" y="914243"/>
                </a:lnTo>
                <a:lnTo>
                  <a:pt x="1544070" y="181655"/>
                </a:lnTo>
                <a:lnTo>
                  <a:pt x="1725725" y="181655"/>
                </a:lnTo>
                <a:lnTo>
                  <a:pt x="1725725" y="817448"/>
                </a:lnTo>
                <a:lnTo>
                  <a:pt x="2458314" y="817448"/>
                </a:lnTo>
                <a:lnTo>
                  <a:pt x="2497851" y="829447"/>
                </a:lnTo>
                <a:lnTo>
                  <a:pt x="2531176" y="862771"/>
                </a:lnTo>
                <a:lnTo>
                  <a:pt x="2543174" y="902309"/>
                </a:lnTo>
                <a:lnTo>
                  <a:pt x="2543174" y="1640865"/>
                </a:lnTo>
                <a:lnTo>
                  <a:pt x="2531176" y="1680402"/>
                </a:lnTo>
                <a:lnTo>
                  <a:pt x="2497851" y="1713727"/>
                </a:lnTo>
                <a:lnTo>
                  <a:pt x="2458314" y="1725725"/>
                </a:lnTo>
                <a:lnTo>
                  <a:pt x="1725725" y="1725725"/>
                </a:lnTo>
                <a:lnTo>
                  <a:pt x="1725725" y="2361519"/>
                </a:lnTo>
                <a:close/>
              </a:path>
            </a:pathLst>
          </a:custGeom>
          <a:solidFill>
            <a:srgbClr val="FFFFFF"/>
          </a:solidFill>
        </p:spPr>
        <p:txBody>
          <a:bodyPr wrap="square" lIns="0" tIns="0" rIns="0" bIns="0" rtlCol="0"/>
          <a:lstStyle/>
          <a:p>
            <a:endParaRPr/>
          </a:p>
        </p:txBody>
      </p:sp>
      <p:sp>
        <p:nvSpPr>
          <p:cNvPr id="19" name="bg object 19"/>
          <p:cNvSpPr/>
          <p:nvPr/>
        </p:nvSpPr>
        <p:spPr>
          <a:xfrm>
            <a:off x="0" y="0"/>
            <a:ext cx="2543175" cy="2543175"/>
          </a:xfrm>
          <a:custGeom>
            <a:avLst/>
            <a:gdLst/>
            <a:ahLst/>
            <a:cxnLst/>
            <a:rect l="l" t="t" r="r" b="b"/>
            <a:pathLst>
              <a:path w="2543175" h="2543175">
                <a:moveTo>
                  <a:pt x="1640865" y="2543174"/>
                </a:moveTo>
                <a:lnTo>
                  <a:pt x="902309" y="2543174"/>
                </a:lnTo>
                <a:lnTo>
                  <a:pt x="896405" y="2542593"/>
                </a:lnTo>
                <a:lnTo>
                  <a:pt x="852853" y="2524554"/>
                </a:lnTo>
                <a:lnTo>
                  <a:pt x="826640" y="2492610"/>
                </a:lnTo>
                <a:lnTo>
                  <a:pt x="817448" y="2458314"/>
                </a:lnTo>
                <a:lnTo>
                  <a:pt x="817448" y="1725725"/>
                </a:lnTo>
                <a:lnTo>
                  <a:pt x="84863" y="1725725"/>
                </a:lnTo>
                <a:lnTo>
                  <a:pt x="45324" y="1713727"/>
                </a:lnTo>
                <a:lnTo>
                  <a:pt x="11993" y="1680402"/>
                </a:lnTo>
                <a:lnTo>
                  <a:pt x="0" y="1640865"/>
                </a:lnTo>
                <a:lnTo>
                  <a:pt x="0" y="902309"/>
                </a:lnTo>
                <a:lnTo>
                  <a:pt x="11993" y="862771"/>
                </a:lnTo>
                <a:lnTo>
                  <a:pt x="45324" y="829447"/>
                </a:lnTo>
                <a:lnTo>
                  <a:pt x="84863" y="817448"/>
                </a:lnTo>
                <a:lnTo>
                  <a:pt x="817448" y="817448"/>
                </a:lnTo>
                <a:lnTo>
                  <a:pt x="817448" y="84863"/>
                </a:lnTo>
                <a:lnTo>
                  <a:pt x="829447" y="45324"/>
                </a:lnTo>
                <a:lnTo>
                  <a:pt x="862771" y="11993"/>
                </a:lnTo>
                <a:lnTo>
                  <a:pt x="902309" y="0"/>
                </a:lnTo>
                <a:lnTo>
                  <a:pt x="1640865" y="0"/>
                </a:lnTo>
                <a:lnTo>
                  <a:pt x="1680402" y="11993"/>
                </a:lnTo>
                <a:lnTo>
                  <a:pt x="1713727" y="45324"/>
                </a:lnTo>
                <a:lnTo>
                  <a:pt x="1725725" y="84863"/>
                </a:lnTo>
                <a:lnTo>
                  <a:pt x="1725725" y="181655"/>
                </a:lnTo>
                <a:lnTo>
                  <a:pt x="999104" y="181655"/>
                </a:lnTo>
                <a:lnTo>
                  <a:pt x="999104" y="914243"/>
                </a:lnTo>
                <a:lnTo>
                  <a:pt x="987105" y="953781"/>
                </a:lnTo>
                <a:lnTo>
                  <a:pt x="953781" y="987105"/>
                </a:lnTo>
                <a:lnTo>
                  <a:pt x="914243" y="999104"/>
                </a:lnTo>
                <a:lnTo>
                  <a:pt x="181655" y="999104"/>
                </a:lnTo>
                <a:lnTo>
                  <a:pt x="181655" y="1544070"/>
                </a:lnTo>
                <a:lnTo>
                  <a:pt x="914243" y="1544070"/>
                </a:lnTo>
                <a:lnTo>
                  <a:pt x="920147" y="1544651"/>
                </a:lnTo>
                <a:lnTo>
                  <a:pt x="963699" y="1562689"/>
                </a:lnTo>
                <a:lnTo>
                  <a:pt x="989912" y="1594633"/>
                </a:lnTo>
                <a:lnTo>
                  <a:pt x="999104" y="1628930"/>
                </a:lnTo>
                <a:lnTo>
                  <a:pt x="999104" y="2361519"/>
                </a:lnTo>
                <a:lnTo>
                  <a:pt x="1725725" y="2361519"/>
                </a:lnTo>
                <a:lnTo>
                  <a:pt x="1725725" y="2458314"/>
                </a:lnTo>
                <a:lnTo>
                  <a:pt x="1725144" y="2464217"/>
                </a:lnTo>
                <a:lnTo>
                  <a:pt x="1707105" y="2507769"/>
                </a:lnTo>
                <a:lnTo>
                  <a:pt x="1675161" y="2533973"/>
                </a:lnTo>
                <a:lnTo>
                  <a:pt x="1646769" y="2542593"/>
                </a:lnTo>
                <a:lnTo>
                  <a:pt x="1640865" y="2543174"/>
                </a:lnTo>
                <a:close/>
              </a:path>
              <a:path w="2543175" h="2543175">
                <a:moveTo>
                  <a:pt x="1725725" y="2361519"/>
                </a:moveTo>
                <a:lnTo>
                  <a:pt x="1544070" y="2361519"/>
                </a:lnTo>
                <a:lnTo>
                  <a:pt x="1544070" y="1628930"/>
                </a:lnTo>
                <a:lnTo>
                  <a:pt x="1556068" y="1589393"/>
                </a:lnTo>
                <a:lnTo>
                  <a:pt x="1589393" y="1556068"/>
                </a:lnTo>
                <a:lnTo>
                  <a:pt x="1628930" y="1544070"/>
                </a:lnTo>
                <a:lnTo>
                  <a:pt x="2361519" y="1544070"/>
                </a:lnTo>
                <a:lnTo>
                  <a:pt x="2361519" y="999104"/>
                </a:lnTo>
                <a:lnTo>
                  <a:pt x="1628930" y="999104"/>
                </a:lnTo>
                <a:lnTo>
                  <a:pt x="1623026" y="998522"/>
                </a:lnTo>
                <a:lnTo>
                  <a:pt x="1579474" y="980484"/>
                </a:lnTo>
                <a:lnTo>
                  <a:pt x="1553261" y="948540"/>
                </a:lnTo>
                <a:lnTo>
                  <a:pt x="1544070" y="914243"/>
                </a:lnTo>
                <a:lnTo>
                  <a:pt x="1544070" y="181655"/>
                </a:lnTo>
                <a:lnTo>
                  <a:pt x="1725725" y="181655"/>
                </a:lnTo>
                <a:lnTo>
                  <a:pt x="1725725" y="817448"/>
                </a:lnTo>
                <a:lnTo>
                  <a:pt x="2458314" y="817448"/>
                </a:lnTo>
                <a:lnTo>
                  <a:pt x="2497851" y="829447"/>
                </a:lnTo>
                <a:lnTo>
                  <a:pt x="2531176" y="862771"/>
                </a:lnTo>
                <a:lnTo>
                  <a:pt x="2543174" y="902309"/>
                </a:lnTo>
                <a:lnTo>
                  <a:pt x="2543174" y="1640865"/>
                </a:lnTo>
                <a:lnTo>
                  <a:pt x="2531176" y="1680402"/>
                </a:lnTo>
                <a:lnTo>
                  <a:pt x="2497851" y="1713727"/>
                </a:lnTo>
                <a:lnTo>
                  <a:pt x="2458314" y="1725725"/>
                </a:lnTo>
                <a:lnTo>
                  <a:pt x="1725725" y="1725725"/>
                </a:lnTo>
                <a:lnTo>
                  <a:pt x="1725725" y="2361519"/>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0" i="0">
                <a:solidFill>
                  <a:srgbClr val="524E52"/>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solidFill>
            <a:srgbClr val="F7DAD5"/>
          </a:solidFill>
        </p:spPr>
        <p:txBody>
          <a:bodyPr wrap="square" lIns="0" tIns="0" rIns="0" bIns="0" rtlCol="0"/>
          <a:lstStyle/>
          <a:p>
            <a:endParaRPr/>
          </a:p>
        </p:txBody>
      </p:sp>
      <p:sp>
        <p:nvSpPr>
          <p:cNvPr id="17" name="bg object 17"/>
          <p:cNvSpPr/>
          <p:nvPr/>
        </p:nvSpPr>
        <p:spPr>
          <a:xfrm>
            <a:off x="0" y="1456251"/>
            <a:ext cx="18287948" cy="7277099"/>
          </a:xfrm>
          <a:prstGeom prst="rect">
            <a:avLst/>
          </a:prstGeom>
          <a:blipFill>
            <a:blip r:embed="rId7" cstate="print"/>
            <a:stretch>
              <a:fillRect/>
            </a:stretch>
          </a:blipFill>
        </p:spPr>
        <p:txBody>
          <a:bodyPr wrap="square" lIns="0" tIns="0" rIns="0" bIns="0" rtlCol="0"/>
          <a:lstStyle/>
          <a:p>
            <a:endParaRPr/>
          </a:p>
        </p:txBody>
      </p:sp>
      <p:sp>
        <p:nvSpPr>
          <p:cNvPr id="18" name="bg object 18"/>
          <p:cNvSpPr/>
          <p:nvPr/>
        </p:nvSpPr>
        <p:spPr>
          <a:xfrm>
            <a:off x="15688415" y="0"/>
            <a:ext cx="2543175" cy="2543175"/>
          </a:xfrm>
          <a:custGeom>
            <a:avLst/>
            <a:gdLst/>
            <a:ahLst/>
            <a:cxnLst/>
            <a:rect l="l" t="t" r="r" b="b"/>
            <a:pathLst>
              <a:path w="2543175" h="2543175">
                <a:moveTo>
                  <a:pt x="1640865" y="2543174"/>
                </a:moveTo>
                <a:lnTo>
                  <a:pt x="902309" y="2543174"/>
                </a:lnTo>
                <a:lnTo>
                  <a:pt x="896405" y="2542593"/>
                </a:lnTo>
                <a:lnTo>
                  <a:pt x="852853" y="2524554"/>
                </a:lnTo>
                <a:lnTo>
                  <a:pt x="826640" y="2492610"/>
                </a:lnTo>
                <a:lnTo>
                  <a:pt x="817448" y="2458314"/>
                </a:lnTo>
                <a:lnTo>
                  <a:pt x="817448" y="1725725"/>
                </a:lnTo>
                <a:lnTo>
                  <a:pt x="84863" y="1725725"/>
                </a:lnTo>
                <a:lnTo>
                  <a:pt x="45324" y="1713727"/>
                </a:lnTo>
                <a:lnTo>
                  <a:pt x="11993" y="1680402"/>
                </a:lnTo>
                <a:lnTo>
                  <a:pt x="0" y="1640865"/>
                </a:lnTo>
                <a:lnTo>
                  <a:pt x="0" y="902309"/>
                </a:lnTo>
                <a:lnTo>
                  <a:pt x="11993" y="862771"/>
                </a:lnTo>
                <a:lnTo>
                  <a:pt x="45324" y="829447"/>
                </a:lnTo>
                <a:lnTo>
                  <a:pt x="84863" y="817448"/>
                </a:lnTo>
                <a:lnTo>
                  <a:pt x="817448" y="817448"/>
                </a:lnTo>
                <a:lnTo>
                  <a:pt x="817448" y="84863"/>
                </a:lnTo>
                <a:lnTo>
                  <a:pt x="829447" y="45324"/>
                </a:lnTo>
                <a:lnTo>
                  <a:pt x="862771" y="11993"/>
                </a:lnTo>
                <a:lnTo>
                  <a:pt x="902309" y="0"/>
                </a:lnTo>
                <a:lnTo>
                  <a:pt x="1640865" y="0"/>
                </a:lnTo>
                <a:lnTo>
                  <a:pt x="1680402" y="11993"/>
                </a:lnTo>
                <a:lnTo>
                  <a:pt x="1713727" y="45324"/>
                </a:lnTo>
                <a:lnTo>
                  <a:pt x="1725725" y="84863"/>
                </a:lnTo>
                <a:lnTo>
                  <a:pt x="1725725" y="181655"/>
                </a:lnTo>
                <a:lnTo>
                  <a:pt x="999104" y="181655"/>
                </a:lnTo>
                <a:lnTo>
                  <a:pt x="999104" y="914243"/>
                </a:lnTo>
                <a:lnTo>
                  <a:pt x="987105" y="953781"/>
                </a:lnTo>
                <a:lnTo>
                  <a:pt x="953781" y="987105"/>
                </a:lnTo>
                <a:lnTo>
                  <a:pt x="914243" y="999104"/>
                </a:lnTo>
                <a:lnTo>
                  <a:pt x="181655" y="999104"/>
                </a:lnTo>
                <a:lnTo>
                  <a:pt x="181655" y="1544070"/>
                </a:lnTo>
                <a:lnTo>
                  <a:pt x="914243" y="1544070"/>
                </a:lnTo>
                <a:lnTo>
                  <a:pt x="920147" y="1544651"/>
                </a:lnTo>
                <a:lnTo>
                  <a:pt x="963699" y="1562689"/>
                </a:lnTo>
                <a:lnTo>
                  <a:pt x="989912" y="1594633"/>
                </a:lnTo>
                <a:lnTo>
                  <a:pt x="999104" y="1628930"/>
                </a:lnTo>
                <a:lnTo>
                  <a:pt x="999104" y="2361519"/>
                </a:lnTo>
                <a:lnTo>
                  <a:pt x="1725725" y="2361519"/>
                </a:lnTo>
                <a:lnTo>
                  <a:pt x="1725725" y="2458314"/>
                </a:lnTo>
                <a:lnTo>
                  <a:pt x="1725144" y="2464217"/>
                </a:lnTo>
                <a:lnTo>
                  <a:pt x="1707105" y="2507769"/>
                </a:lnTo>
                <a:lnTo>
                  <a:pt x="1675161" y="2533973"/>
                </a:lnTo>
                <a:lnTo>
                  <a:pt x="1646769" y="2542593"/>
                </a:lnTo>
                <a:lnTo>
                  <a:pt x="1640865" y="2543174"/>
                </a:lnTo>
                <a:close/>
              </a:path>
              <a:path w="2543175" h="2543175">
                <a:moveTo>
                  <a:pt x="1725725" y="2361519"/>
                </a:moveTo>
                <a:lnTo>
                  <a:pt x="1544070" y="2361519"/>
                </a:lnTo>
                <a:lnTo>
                  <a:pt x="1544070" y="1628930"/>
                </a:lnTo>
                <a:lnTo>
                  <a:pt x="1556068" y="1589393"/>
                </a:lnTo>
                <a:lnTo>
                  <a:pt x="1589393" y="1556068"/>
                </a:lnTo>
                <a:lnTo>
                  <a:pt x="1628930" y="1544070"/>
                </a:lnTo>
                <a:lnTo>
                  <a:pt x="2361519" y="1544070"/>
                </a:lnTo>
                <a:lnTo>
                  <a:pt x="2361519" y="999104"/>
                </a:lnTo>
                <a:lnTo>
                  <a:pt x="1628930" y="999104"/>
                </a:lnTo>
                <a:lnTo>
                  <a:pt x="1623026" y="998522"/>
                </a:lnTo>
                <a:lnTo>
                  <a:pt x="1579474" y="980484"/>
                </a:lnTo>
                <a:lnTo>
                  <a:pt x="1553261" y="948540"/>
                </a:lnTo>
                <a:lnTo>
                  <a:pt x="1544070" y="914243"/>
                </a:lnTo>
                <a:lnTo>
                  <a:pt x="1544070" y="181655"/>
                </a:lnTo>
                <a:lnTo>
                  <a:pt x="1725725" y="181655"/>
                </a:lnTo>
                <a:lnTo>
                  <a:pt x="1725725" y="817448"/>
                </a:lnTo>
                <a:lnTo>
                  <a:pt x="2458314" y="817448"/>
                </a:lnTo>
                <a:lnTo>
                  <a:pt x="2497851" y="829447"/>
                </a:lnTo>
                <a:lnTo>
                  <a:pt x="2531176" y="862771"/>
                </a:lnTo>
                <a:lnTo>
                  <a:pt x="2543174" y="902309"/>
                </a:lnTo>
                <a:lnTo>
                  <a:pt x="2543174" y="1640865"/>
                </a:lnTo>
                <a:lnTo>
                  <a:pt x="2531176" y="1680402"/>
                </a:lnTo>
                <a:lnTo>
                  <a:pt x="2497851" y="1713727"/>
                </a:lnTo>
                <a:lnTo>
                  <a:pt x="2458314" y="1725725"/>
                </a:lnTo>
                <a:lnTo>
                  <a:pt x="1725725" y="1725725"/>
                </a:lnTo>
                <a:lnTo>
                  <a:pt x="1725725" y="2361519"/>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a:xfrm>
            <a:off x="2886719" y="-83182"/>
            <a:ext cx="11880850" cy="574040"/>
          </a:xfrm>
          <a:prstGeom prst="rect">
            <a:avLst/>
          </a:prstGeom>
        </p:spPr>
        <p:txBody>
          <a:bodyPr wrap="square" lIns="0" tIns="0" rIns="0" bIns="0">
            <a:spAutoFit/>
          </a:bodyPr>
          <a:lstStyle>
            <a:lvl1pPr>
              <a:defRPr sz="3600" b="0" i="0">
                <a:solidFill>
                  <a:srgbClr val="524E52"/>
                </a:solidFill>
                <a:latin typeface="Verdana"/>
                <a:cs typeface="Verdana"/>
              </a:defRPr>
            </a:lvl1pPr>
          </a:lstStyle>
          <a:p>
            <a:endParaRPr/>
          </a:p>
        </p:txBody>
      </p:sp>
      <p:sp>
        <p:nvSpPr>
          <p:cNvPr id="3" name="Holder 3"/>
          <p:cNvSpPr>
            <a:spLocks noGrp="1"/>
          </p:cNvSpPr>
          <p:nvPr>
            <p:ph type="body" idx="1"/>
          </p:nvPr>
        </p:nvSpPr>
        <p:spPr>
          <a:xfrm>
            <a:off x="574460" y="2820346"/>
            <a:ext cx="17139078" cy="620712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2/7/23</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11.svg"/><Relationship Id="rId4" Type="http://schemas.openxmlformats.org/officeDocument/2006/relationships/diagramQuickStyle" Target="../diagrams/quickStyle1.xm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89097" y="401580"/>
            <a:ext cx="11791950" cy="756920"/>
          </a:xfrm>
          <a:prstGeom prst="rect">
            <a:avLst/>
          </a:prstGeom>
        </p:spPr>
        <p:txBody>
          <a:bodyPr vert="horz" wrap="square" lIns="0" tIns="12700" rIns="0" bIns="0" rtlCol="0">
            <a:spAutoFit/>
          </a:bodyPr>
          <a:lstStyle/>
          <a:p>
            <a:pPr marL="12700">
              <a:lnSpc>
                <a:spcPct val="100000"/>
              </a:lnSpc>
              <a:spcBef>
                <a:spcPts val="100"/>
              </a:spcBef>
            </a:pPr>
            <a:r>
              <a:rPr sz="4800" spc="220" dirty="0"/>
              <a:t>Cardiovascular</a:t>
            </a:r>
            <a:r>
              <a:rPr sz="4800" spc="-360" dirty="0"/>
              <a:t> </a:t>
            </a:r>
            <a:r>
              <a:rPr sz="4800" spc="350" dirty="0"/>
              <a:t>and</a:t>
            </a:r>
            <a:r>
              <a:rPr sz="4800" spc="-360" dirty="0"/>
              <a:t> </a:t>
            </a:r>
            <a:r>
              <a:rPr sz="4800" spc="170" dirty="0"/>
              <a:t>Renal</a:t>
            </a:r>
            <a:r>
              <a:rPr sz="4800" spc="-360" dirty="0"/>
              <a:t> </a:t>
            </a:r>
            <a:r>
              <a:rPr sz="4800" spc="190" dirty="0"/>
              <a:t>Outcomes</a:t>
            </a:r>
            <a:endParaRPr sz="4800" dirty="0"/>
          </a:p>
        </p:txBody>
      </p:sp>
      <p:sp>
        <p:nvSpPr>
          <p:cNvPr id="3" name="object 3"/>
          <p:cNvSpPr txBox="1"/>
          <p:nvPr/>
        </p:nvSpPr>
        <p:spPr>
          <a:xfrm>
            <a:off x="3089097" y="1068330"/>
            <a:ext cx="12007850" cy="756920"/>
          </a:xfrm>
          <a:prstGeom prst="rect">
            <a:avLst/>
          </a:prstGeom>
        </p:spPr>
        <p:txBody>
          <a:bodyPr vert="horz" wrap="square" lIns="0" tIns="12700" rIns="0" bIns="0" rtlCol="0">
            <a:spAutoFit/>
          </a:bodyPr>
          <a:lstStyle/>
          <a:p>
            <a:pPr marL="12700">
              <a:lnSpc>
                <a:spcPct val="100000"/>
              </a:lnSpc>
              <a:spcBef>
                <a:spcPts val="100"/>
              </a:spcBef>
            </a:pPr>
            <a:r>
              <a:rPr sz="4800" spc="180" dirty="0">
                <a:solidFill>
                  <a:srgbClr val="524E52"/>
                </a:solidFill>
                <a:latin typeface="Verdana"/>
                <a:cs typeface="Verdana"/>
              </a:rPr>
              <a:t>with</a:t>
            </a:r>
            <a:r>
              <a:rPr sz="4800" spc="-360" dirty="0">
                <a:solidFill>
                  <a:srgbClr val="524E52"/>
                </a:solidFill>
                <a:latin typeface="Verdana"/>
                <a:cs typeface="Verdana"/>
              </a:rPr>
              <a:t> </a:t>
            </a:r>
            <a:r>
              <a:rPr sz="4800" spc="150" dirty="0">
                <a:solidFill>
                  <a:srgbClr val="524E52"/>
                </a:solidFill>
                <a:latin typeface="Verdana"/>
                <a:cs typeface="Verdana"/>
              </a:rPr>
              <a:t>Efpeglenatide</a:t>
            </a:r>
            <a:r>
              <a:rPr sz="4800" spc="-355" dirty="0">
                <a:solidFill>
                  <a:srgbClr val="524E52"/>
                </a:solidFill>
                <a:latin typeface="Verdana"/>
                <a:cs typeface="Verdana"/>
              </a:rPr>
              <a:t> </a:t>
            </a:r>
            <a:r>
              <a:rPr sz="4800" spc="245" dirty="0">
                <a:solidFill>
                  <a:srgbClr val="524E52"/>
                </a:solidFill>
                <a:latin typeface="Verdana"/>
                <a:cs typeface="Verdana"/>
              </a:rPr>
              <a:t>in</a:t>
            </a:r>
            <a:r>
              <a:rPr sz="4800" spc="-355" dirty="0">
                <a:solidFill>
                  <a:srgbClr val="524E52"/>
                </a:solidFill>
                <a:latin typeface="Verdana"/>
                <a:cs typeface="Verdana"/>
              </a:rPr>
              <a:t> </a:t>
            </a:r>
            <a:r>
              <a:rPr sz="4800" spc="145" dirty="0">
                <a:solidFill>
                  <a:srgbClr val="524E52"/>
                </a:solidFill>
                <a:latin typeface="Verdana"/>
                <a:cs typeface="Verdana"/>
              </a:rPr>
              <a:t>Type</a:t>
            </a:r>
            <a:r>
              <a:rPr sz="4800" spc="-355" dirty="0">
                <a:solidFill>
                  <a:srgbClr val="524E52"/>
                </a:solidFill>
                <a:latin typeface="Verdana"/>
                <a:cs typeface="Verdana"/>
              </a:rPr>
              <a:t> </a:t>
            </a:r>
            <a:r>
              <a:rPr sz="4800" spc="-315" dirty="0">
                <a:solidFill>
                  <a:srgbClr val="524E52"/>
                </a:solidFill>
                <a:latin typeface="Verdana"/>
                <a:cs typeface="Verdana"/>
              </a:rPr>
              <a:t>2</a:t>
            </a:r>
            <a:r>
              <a:rPr sz="4800" spc="-355" dirty="0">
                <a:solidFill>
                  <a:srgbClr val="524E52"/>
                </a:solidFill>
                <a:latin typeface="Verdana"/>
                <a:cs typeface="Verdana"/>
              </a:rPr>
              <a:t> </a:t>
            </a:r>
            <a:r>
              <a:rPr sz="4800" spc="145" dirty="0">
                <a:solidFill>
                  <a:srgbClr val="524E52"/>
                </a:solidFill>
                <a:latin typeface="Verdana"/>
                <a:cs typeface="Verdana"/>
              </a:rPr>
              <a:t>Diabetes</a:t>
            </a:r>
            <a:endParaRPr sz="4800" dirty="0">
              <a:latin typeface="Verdana"/>
              <a:cs typeface="Verdana"/>
            </a:endParaRPr>
          </a:p>
        </p:txBody>
      </p:sp>
      <p:sp>
        <p:nvSpPr>
          <p:cNvPr id="4" name="object 4"/>
          <p:cNvSpPr txBox="1"/>
          <p:nvPr/>
        </p:nvSpPr>
        <p:spPr>
          <a:xfrm>
            <a:off x="574460" y="2820346"/>
            <a:ext cx="8491855" cy="6207125"/>
          </a:xfrm>
          <a:prstGeom prst="rect">
            <a:avLst/>
          </a:prstGeom>
        </p:spPr>
        <p:txBody>
          <a:bodyPr vert="horz" wrap="square" lIns="0" tIns="12700" rIns="0" bIns="0" rtlCol="0">
            <a:spAutoFit/>
          </a:bodyPr>
          <a:lstStyle/>
          <a:p>
            <a:pPr marL="441325" marR="433705" indent="161290">
              <a:lnSpc>
                <a:spcPct val="131700"/>
              </a:lnSpc>
              <a:spcBef>
                <a:spcPts val="100"/>
              </a:spcBef>
              <a:tabLst>
                <a:tab pos="1644014" algn="l"/>
                <a:tab pos="2244725" algn="l"/>
                <a:tab pos="4043045" algn="l"/>
                <a:tab pos="4488180" algn="l"/>
                <a:tab pos="4986655" algn="l"/>
                <a:tab pos="5744210" algn="l"/>
                <a:tab pos="6482715" algn="l"/>
              </a:tabLst>
            </a:pPr>
            <a:r>
              <a:rPr sz="2800" spc="-434" dirty="0">
                <a:solidFill>
                  <a:srgbClr val="524E52"/>
                </a:solidFill>
                <a:latin typeface="Arial Black"/>
                <a:cs typeface="Arial Black"/>
              </a:rPr>
              <a:t>F </a:t>
            </a:r>
            <a:r>
              <a:rPr sz="2800" spc="-475" dirty="0">
                <a:solidFill>
                  <a:srgbClr val="524E52"/>
                </a:solidFill>
                <a:latin typeface="Arial Black"/>
                <a:cs typeface="Arial Black"/>
              </a:rPr>
              <a:t>o</a:t>
            </a:r>
            <a:r>
              <a:rPr sz="2800" spc="-545" dirty="0">
                <a:solidFill>
                  <a:srgbClr val="524E52"/>
                </a:solidFill>
                <a:latin typeface="Arial Black"/>
                <a:cs typeface="Arial Black"/>
              </a:rPr>
              <a:t> </a:t>
            </a:r>
            <a:r>
              <a:rPr sz="2800" spc="-355" dirty="0">
                <a:solidFill>
                  <a:srgbClr val="524E52"/>
                </a:solidFill>
                <a:latin typeface="Arial Black"/>
                <a:cs typeface="Arial Black"/>
              </a:rPr>
              <a:t>u</a:t>
            </a:r>
            <a:r>
              <a:rPr sz="2800" spc="-490" dirty="0">
                <a:solidFill>
                  <a:srgbClr val="524E52"/>
                </a:solidFill>
                <a:latin typeface="Arial Black"/>
                <a:cs typeface="Arial Black"/>
              </a:rPr>
              <a:t> </a:t>
            </a:r>
            <a:r>
              <a:rPr sz="2800" spc="-175" dirty="0">
                <a:solidFill>
                  <a:srgbClr val="524E52"/>
                </a:solidFill>
                <a:latin typeface="Arial Black"/>
                <a:cs typeface="Arial Black"/>
              </a:rPr>
              <a:t>r	</a:t>
            </a:r>
            <a:r>
              <a:rPr sz="2800" spc="-465" dirty="0">
                <a:solidFill>
                  <a:srgbClr val="524E52"/>
                </a:solidFill>
                <a:latin typeface="Arial Black"/>
                <a:cs typeface="Arial Black"/>
              </a:rPr>
              <a:t>g</a:t>
            </a:r>
            <a:r>
              <a:rPr sz="2800" spc="-484" dirty="0">
                <a:solidFill>
                  <a:srgbClr val="524E52"/>
                </a:solidFill>
                <a:latin typeface="Arial Black"/>
                <a:cs typeface="Arial Black"/>
              </a:rPr>
              <a:t> </a:t>
            </a:r>
            <a:r>
              <a:rPr sz="2800" spc="-250" dirty="0">
                <a:solidFill>
                  <a:srgbClr val="524E52"/>
                </a:solidFill>
                <a:latin typeface="Arial Black"/>
                <a:cs typeface="Arial Black"/>
              </a:rPr>
              <a:t>l</a:t>
            </a:r>
            <a:r>
              <a:rPr sz="2800" spc="-490" dirty="0">
                <a:solidFill>
                  <a:srgbClr val="524E52"/>
                </a:solidFill>
                <a:latin typeface="Arial Black"/>
                <a:cs typeface="Arial Black"/>
              </a:rPr>
              <a:t> </a:t>
            </a:r>
            <a:r>
              <a:rPr sz="2800" spc="-355" dirty="0">
                <a:solidFill>
                  <a:srgbClr val="524E52"/>
                </a:solidFill>
                <a:latin typeface="Arial Black"/>
                <a:cs typeface="Arial Black"/>
              </a:rPr>
              <a:t>u</a:t>
            </a:r>
            <a:r>
              <a:rPr sz="2800" spc="-484" dirty="0">
                <a:solidFill>
                  <a:srgbClr val="524E52"/>
                </a:solidFill>
                <a:latin typeface="Arial Black"/>
                <a:cs typeface="Arial Black"/>
              </a:rPr>
              <a:t> </a:t>
            </a:r>
            <a:r>
              <a:rPr sz="2800" spc="-685" dirty="0">
                <a:solidFill>
                  <a:srgbClr val="524E52"/>
                </a:solidFill>
                <a:latin typeface="Arial Black"/>
                <a:cs typeface="Arial Black"/>
              </a:rPr>
              <a:t>c</a:t>
            </a:r>
            <a:r>
              <a:rPr sz="2800" spc="-490" dirty="0">
                <a:solidFill>
                  <a:srgbClr val="524E52"/>
                </a:solidFill>
                <a:latin typeface="Arial Black"/>
                <a:cs typeface="Arial Black"/>
              </a:rPr>
              <a:t> </a:t>
            </a:r>
            <a:r>
              <a:rPr sz="2800" spc="-565" dirty="0">
                <a:solidFill>
                  <a:srgbClr val="524E52"/>
                </a:solidFill>
                <a:latin typeface="Arial Black"/>
                <a:cs typeface="Arial Black"/>
              </a:rPr>
              <a:t>a</a:t>
            </a:r>
            <a:r>
              <a:rPr sz="2800" spc="-490" dirty="0">
                <a:solidFill>
                  <a:srgbClr val="524E52"/>
                </a:solidFill>
                <a:latin typeface="Arial Black"/>
                <a:cs typeface="Arial Black"/>
              </a:rPr>
              <a:t> </a:t>
            </a:r>
            <a:r>
              <a:rPr sz="2800" spc="-465" dirty="0">
                <a:solidFill>
                  <a:srgbClr val="524E52"/>
                </a:solidFill>
                <a:latin typeface="Arial Black"/>
                <a:cs typeface="Arial Black"/>
              </a:rPr>
              <a:t>g</a:t>
            </a:r>
            <a:r>
              <a:rPr sz="2800" spc="-484" dirty="0">
                <a:solidFill>
                  <a:srgbClr val="524E52"/>
                </a:solidFill>
                <a:latin typeface="Arial Black"/>
                <a:cs typeface="Arial Black"/>
              </a:rPr>
              <a:t> </a:t>
            </a:r>
            <a:r>
              <a:rPr sz="2800" spc="-475" dirty="0">
                <a:solidFill>
                  <a:srgbClr val="524E52"/>
                </a:solidFill>
                <a:latin typeface="Arial Black"/>
                <a:cs typeface="Arial Black"/>
              </a:rPr>
              <a:t>o</a:t>
            </a:r>
            <a:r>
              <a:rPr sz="2800" spc="-490" dirty="0">
                <a:solidFill>
                  <a:srgbClr val="524E52"/>
                </a:solidFill>
                <a:latin typeface="Arial Black"/>
                <a:cs typeface="Arial Black"/>
              </a:rPr>
              <a:t> </a:t>
            </a:r>
            <a:r>
              <a:rPr sz="2800" spc="-335" dirty="0">
                <a:solidFill>
                  <a:srgbClr val="524E52"/>
                </a:solidFill>
                <a:latin typeface="Arial Black"/>
                <a:cs typeface="Arial Black"/>
              </a:rPr>
              <a:t>n</a:t>
            </a:r>
            <a:r>
              <a:rPr sz="2800" spc="-484" dirty="0">
                <a:solidFill>
                  <a:srgbClr val="524E52"/>
                </a:solidFill>
                <a:latin typeface="Arial Black"/>
                <a:cs typeface="Arial Black"/>
              </a:rPr>
              <a:t> </a:t>
            </a:r>
            <a:r>
              <a:rPr sz="2800" spc="130" dirty="0">
                <a:solidFill>
                  <a:srgbClr val="524E52"/>
                </a:solidFill>
                <a:latin typeface="Arial Black"/>
                <a:cs typeface="Arial Black"/>
              </a:rPr>
              <a:t>-</a:t>
            </a:r>
            <a:r>
              <a:rPr sz="2800" spc="-490" dirty="0">
                <a:solidFill>
                  <a:srgbClr val="524E52"/>
                </a:solidFill>
                <a:latin typeface="Arial Black"/>
                <a:cs typeface="Arial Black"/>
              </a:rPr>
              <a:t> </a:t>
            </a:r>
            <a:r>
              <a:rPr sz="2800" spc="-250" dirty="0">
                <a:solidFill>
                  <a:srgbClr val="524E52"/>
                </a:solidFill>
                <a:latin typeface="Arial Black"/>
                <a:cs typeface="Arial Black"/>
              </a:rPr>
              <a:t>l</a:t>
            </a:r>
            <a:r>
              <a:rPr sz="2800" spc="-490" dirty="0">
                <a:solidFill>
                  <a:srgbClr val="524E52"/>
                </a:solidFill>
                <a:latin typeface="Arial Black"/>
                <a:cs typeface="Arial Black"/>
              </a:rPr>
              <a:t> </a:t>
            </a:r>
            <a:r>
              <a:rPr sz="2800" spc="-145" dirty="0">
                <a:solidFill>
                  <a:srgbClr val="524E52"/>
                </a:solidFill>
                <a:latin typeface="Arial Black"/>
                <a:cs typeface="Arial Black"/>
              </a:rPr>
              <a:t>i</a:t>
            </a:r>
            <a:r>
              <a:rPr sz="2800" spc="-484" dirty="0">
                <a:solidFill>
                  <a:srgbClr val="524E52"/>
                </a:solidFill>
                <a:latin typeface="Arial Black"/>
                <a:cs typeface="Arial Black"/>
              </a:rPr>
              <a:t> </a:t>
            </a:r>
            <a:r>
              <a:rPr sz="2800" spc="-480" dirty="0">
                <a:solidFill>
                  <a:srgbClr val="524E52"/>
                </a:solidFill>
                <a:latin typeface="Arial Black"/>
                <a:cs typeface="Arial Black"/>
              </a:rPr>
              <a:t>k</a:t>
            </a:r>
            <a:r>
              <a:rPr sz="2800" spc="-490" dirty="0">
                <a:solidFill>
                  <a:srgbClr val="524E52"/>
                </a:solidFill>
                <a:latin typeface="Arial Black"/>
                <a:cs typeface="Arial Black"/>
              </a:rPr>
              <a:t> </a:t>
            </a:r>
            <a:r>
              <a:rPr sz="2800" spc="-615" dirty="0">
                <a:solidFill>
                  <a:srgbClr val="524E52"/>
                </a:solidFill>
                <a:latin typeface="Arial Black"/>
                <a:cs typeface="Arial Black"/>
              </a:rPr>
              <a:t>e	</a:t>
            </a:r>
            <a:r>
              <a:rPr sz="2800" spc="-390" dirty="0">
                <a:solidFill>
                  <a:srgbClr val="524E52"/>
                </a:solidFill>
                <a:latin typeface="Arial Black"/>
                <a:cs typeface="Arial Black"/>
              </a:rPr>
              <a:t>p </a:t>
            </a:r>
            <a:r>
              <a:rPr sz="2800" spc="-615" dirty="0">
                <a:solidFill>
                  <a:srgbClr val="524E52"/>
                </a:solidFill>
                <a:latin typeface="Arial Black"/>
                <a:cs typeface="Arial Black"/>
              </a:rPr>
              <a:t>e </a:t>
            </a:r>
            <a:r>
              <a:rPr sz="2800" spc="-390" dirty="0">
                <a:solidFill>
                  <a:srgbClr val="524E52"/>
                </a:solidFill>
                <a:latin typeface="Arial Black"/>
                <a:cs typeface="Arial Black"/>
              </a:rPr>
              <a:t>p </a:t>
            </a:r>
            <a:r>
              <a:rPr sz="2800" spc="-320" dirty="0">
                <a:solidFill>
                  <a:srgbClr val="524E52"/>
                </a:solidFill>
                <a:latin typeface="Arial Black"/>
                <a:cs typeface="Arial Black"/>
              </a:rPr>
              <a:t>t </a:t>
            </a:r>
            <a:r>
              <a:rPr sz="2800" spc="-145" dirty="0">
                <a:solidFill>
                  <a:srgbClr val="524E52"/>
                </a:solidFill>
                <a:latin typeface="Arial Black"/>
                <a:cs typeface="Arial Black"/>
              </a:rPr>
              <a:t>i</a:t>
            </a:r>
            <a:r>
              <a:rPr sz="2800" spc="-725" dirty="0">
                <a:solidFill>
                  <a:srgbClr val="524E52"/>
                </a:solidFill>
                <a:latin typeface="Arial Black"/>
                <a:cs typeface="Arial Black"/>
              </a:rPr>
              <a:t> </a:t>
            </a:r>
            <a:r>
              <a:rPr sz="2800" spc="-365" dirty="0">
                <a:solidFill>
                  <a:srgbClr val="524E52"/>
                </a:solidFill>
                <a:latin typeface="Arial Black"/>
                <a:cs typeface="Arial Black"/>
              </a:rPr>
              <a:t>d </a:t>
            </a:r>
            <a:r>
              <a:rPr sz="2800" spc="-615" dirty="0">
                <a:solidFill>
                  <a:srgbClr val="524E52"/>
                </a:solidFill>
                <a:latin typeface="Arial Black"/>
                <a:cs typeface="Arial Black"/>
              </a:rPr>
              <a:t>e </a:t>
            </a:r>
            <a:r>
              <a:rPr sz="2800" spc="130" dirty="0">
                <a:solidFill>
                  <a:srgbClr val="524E52"/>
                </a:solidFill>
                <a:latin typeface="Arial Black"/>
                <a:cs typeface="Arial Black"/>
              </a:rPr>
              <a:t>-</a:t>
            </a:r>
            <a:r>
              <a:rPr sz="2800" spc="-484" dirty="0">
                <a:solidFill>
                  <a:srgbClr val="524E52"/>
                </a:solidFill>
                <a:latin typeface="Arial Black"/>
                <a:cs typeface="Arial Black"/>
              </a:rPr>
              <a:t> </a:t>
            </a:r>
            <a:r>
              <a:rPr sz="2800" spc="-910" dirty="0">
                <a:solidFill>
                  <a:srgbClr val="524E52"/>
                </a:solidFill>
                <a:latin typeface="Arial Black"/>
                <a:cs typeface="Arial Black"/>
              </a:rPr>
              <a:t>1	</a:t>
            </a:r>
            <a:r>
              <a:rPr sz="2800" spc="-320" dirty="0">
                <a:solidFill>
                  <a:srgbClr val="524E52"/>
                </a:solidFill>
                <a:latin typeface="Arial Black"/>
                <a:cs typeface="Arial Black"/>
              </a:rPr>
              <a:t>( </a:t>
            </a:r>
            <a:r>
              <a:rPr sz="2800" spc="-465" dirty="0">
                <a:solidFill>
                  <a:srgbClr val="524E52"/>
                </a:solidFill>
                <a:latin typeface="Arial Black"/>
                <a:cs typeface="Arial Black"/>
              </a:rPr>
              <a:t>G </a:t>
            </a:r>
            <a:r>
              <a:rPr sz="2800" spc="-450" dirty="0">
                <a:solidFill>
                  <a:srgbClr val="524E52"/>
                </a:solidFill>
                <a:latin typeface="Arial Black"/>
                <a:cs typeface="Arial Black"/>
              </a:rPr>
              <a:t>L </a:t>
            </a:r>
            <a:r>
              <a:rPr sz="2800" spc="-480" dirty="0">
                <a:solidFill>
                  <a:srgbClr val="524E52"/>
                </a:solidFill>
                <a:latin typeface="Arial Black"/>
                <a:cs typeface="Arial Black"/>
              </a:rPr>
              <a:t>P </a:t>
            </a:r>
            <a:r>
              <a:rPr sz="2800" spc="130" dirty="0">
                <a:solidFill>
                  <a:srgbClr val="524E52"/>
                </a:solidFill>
                <a:latin typeface="Arial Black"/>
                <a:cs typeface="Arial Black"/>
              </a:rPr>
              <a:t>- </a:t>
            </a:r>
            <a:r>
              <a:rPr sz="2800" spc="-910" dirty="0">
                <a:solidFill>
                  <a:srgbClr val="524E52"/>
                </a:solidFill>
                <a:latin typeface="Arial Black"/>
                <a:cs typeface="Arial Black"/>
              </a:rPr>
              <a:t>1 </a:t>
            </a:r>
            <a:r>
              <a:rPr sz="2800" spc="-325" dirty="0">
                <a:solidFill>
                  <a:srgbClr val="524E52"/>
                </a:solidFill>
                <a:latin typeface="Arial Black"/>
                <a:cs typeface="Arial Black"/>
              </a:rPr>
              <a:t>)  </a:t>
            </a:r>
            <a:r>
              <a:rPr sz="2800" spc="-175" dirty="0">
                <a:solidFill>
                  <a:srgbClr val="524E52"/>
                </a:solidFill>
                <a:latin typeface="Arial Black"/>
                <a:cs typeface="Arial Black"/>
              </a:rPr>
              <a:t>r </a:t>
            </a:r>
            <a:r>
              <a:rPr sz="2800" spc="-615" dirty="0">
                <a:solidFill>
                  <a:srgbClr val="524E52"/>
                </a:solidFill>
                <a:latin typeface="Arial Black"/>
                <a:cs typeface="Arial Black"/>
              </a:rPr>
              <a:t>e </a:t>
            </a:r>
            <a:r>
              <a:rPr sz="2800" spc="-685" dirty="0">
                <a:solidFill>
                  <a:srgbClr val="524E52"/>
                </a:solidFill>
                <a:latin typeface="Arial Black"/>
                <a:cs typeface="Arial Black"/>
              </a:rPr>
              <a:t>c  </a:t>
            </a:r>
            <a:r>
              <a:rPr sz="2800" spc="-615" dirty="0">
                <a:solidFill>
                  <a:srgbClr val="524E52"/>
                </a:solidFill>
                <a:latin typeface="Arial Black"/>
                <a:cs typeface="Arial Black"/>
              </a:rPr>
              <a:t>e </a:t>
            </a:r>
            <a:r>
              <a:rPr sz="2800" spc="-390" dirty="0">
                <a:solidFill>
                  <a:srgbClr val="524E52"/>
                </a:solidFill>
                <a:latin typeface="Arial Black"/>
                <a:cs typeface="Arial Black"/>
              </a:rPr>
              <a:t>p </a:t>
            </a:r>
            <a:r>
              <a:rPr sz="2800" spc="-320" dirty="0">
                <a:solidFill>
                  <a:srgbClr val="524E52"/>
                </a:solidFill>
                <a:latin typeface="Arial Black"/>
                <a:cs typeface="Arial Black"/>
              </a:rPr>
              <a:t>t</a:t>
            </a:r>
            <a:r>
              <a:rPr sz="2800" spc="-695" dirty="0">
                <a:solidFill>
                  <a:srgbClr val="524E52"/>
                </a:solidFill>
                <a:latin typeface="Arial Black"/>
                <a:cs typeface="Arial Black"/>
              </a:rPr>
              <a:t> </a:t>
            </a:r>
            <a:r>
              <a:rPr sz="2800" spc="-475" dirty="0">
                <a:solidFill>
                  <a:srgbClr val="524E52"/>
                </a:solidFill>
                <a:latin typeface="Arial Black"/>
                <a:cs typeface="Arial Black"/>
              </a:rPr>
              <a:t>o</a:t>
            </a:r>
            <a:r>
              <a:rPr sz="2800" spc="-484" dirty="0">
                <a:solidFill>
                  <a:srgbClr val="524E52"/>
                </a:solidFill>
                <a:latin typeface="Arial Black"/>
                <a:cs typeface="Arial Black"/>
              </a:rPr>
              <a:t> </a:t>
            </a:r>
            <a:r>
              <a:rPr sz="2800" spc="-175" dirty="0">
                <a:solidFill>
                  <a:srgbClr val="524E52"/>
                </a:solidFill>
                <a:latin typeface="Arial Black"/>
                <a:cs typeface="Arial Black"/>
              </a:rPr>
              <a:t>r	</a:t>
            </a:r>
            <a:r>
              <a:rPr sz="2800" spc="-565" dirty="0">
                <a:solidFill>
                  <a:srgbClr val="524E52"/>
                </a:solidFill>
                <a:latin typeface="Arial Black"/>
                <a:cs typeface="Arial Black"/>
              </a:rPr>
              <a:t>a </a:t>
            </a:r>
            <a:r>
              <a:rPr sz="2800" spc="-465" dirty="0">
                <a:solidFill>
                  <a:srgbClr val="524E52"/>
                </a:solidFill>
                <a:latin typeface="Arial Black"/>
                <a:cs typeface="Arial Black"/>
              </a:rPr>
              <a:t>g </a:t>
            </a:r>
            <a:r>
              <a:rPr sz="2800" spc="-475" dirty="0">
                <a:solidFill>
                  <a:srgbClr val="524E52"/>
                </a:solidFill>
                <a:latin typeface="Arial Black"/>
                <a:cs typeface="Arial Black"/>
              </a:rPr>
              <a:t>o </a:t>
            </a:r>
            <a:r>
              <a:rPr sz="2800" spc="-335" dirty="0">
                <a:solidFill>
                  <a:srgbClr val="524E52"/>
                </a:solidFill>
                <a:latin typeface="Arial Black"/>
                <a:cs typeface="Arial Black"/>
              </a:rPr>
              <a:t>n </a:t>
            </a:r>
            <a:r>
              <a:rPr sz="2800" spc="-145" dirty="0">
                <a:solidFill>
                  <a:srgbClr val="524E52"/>
                </a:solidFill>
                <a:latin typeface="Arial Black"/>
                <a:cs typeface="Arial Black"/>
              </a:rPr>
              <a:t>i</a:t>
            </a:r>
            <a:r>
              <a:rPr sz="2800" spc="-509" dirty="0">
                <a:solidFill>
                  <a:srgbClr val="524E52"/>
                </a:solidFill>
                <a:latin typeface="Arial Black"/>
                <a:cs typeface="Arial Black"/>
              </a:rPr>
              <a:t> </a:t>
            </a:r>
            <a:r>
              <a:rPr sz="2800" spc="-585" dirty="0">
                <a:solidFill>
                  <a:srgbClr val="524E52"/>
                </a:solidFill>
                <a:latin typeface="Arial Black"/>
                <a:cs typeface="Arial Black"/>
              </a:rPr>
              <a:t>s </a:t>
            </a:r>
            <a:r>
              <a:rPr sz="2800" spc="-320" dirty="0">
                <a:solidFill>
                  <a:srgbClr val="524E52"/>
                </a:solidFill>
                <a:latin typeface="Arial Black"/>
                <a:cs typeface="Arial Black"/>
              </a:rPr>
              <a:t>t</a:t>
            </a:r>
            <a:r>
              <a:rPr sz="2800" spc="-490" dirty="0">
                <a:solidFill>
                  <a:srgbClr val="524E52"/>
                </a:solidFill>
                <a:latin typeface="Arial Black"/>
                <a:cs typeface="Arial Black"/>
              </a:rPr>
              <a:t> </a:t>
            </a:r>
            <a:r>
              <a:rPr sz="2800" spc="-585" dirty="0">
                <a:solidFill>
                  <a:srgbClr val="524E52"/>
                </a:solidFill>
                <a:latin typeface="Arial Black"/>
                <a:cs typeface="Arial Black"/>
              </a:rPr>
              <a:t>s	</a:t>
            </a:r>
            <a:r>
              <a:rPr sz="2800" spc="-320" dirty="0">
                <a:solidFill>
                  <a:srgbClr val="524E52"/>
                </a:solidFill>
                <a:latin typeface="Arial Black"/>
                <a:cs typeface="Arial Black"/>
              </a:rPr>
              <a:t>t </a:t>
            </a:r>
            <a:r>
              <a:rPr sz="2800" spc="-375" dirty="0">
                <a:solidFill>
                  <a:srgbClr val="524E52"/>
                </a:solidFill>
                <a:latin typeface="Arial Black"/>
                <a:cs typeface="Arial Black"/>
              </a:rPr>
              <a:t>h</a:t>
            </a:r>
            <a:r>
              <a:rPr sz="2800" spc="-655" dirty="0">
                <a:solidFill>
                  <a:srgbClr val="524E52"/>
                </a:solidFill>
                <a:latin typeface="Arial Black"/>
                <a:cs typeface="Arial Black"/>
              </a:rPr>
              <a:t> </a:t>
            </a:r>
            <a:r>
              <a:rPr sz="2800" spc="-565" dirty="0">
                <a:solidFill>
                  <a:srgbClr val="524E52"/>
                </a:solidFill>
                <a:latin typeface="Arial Black"/>
                <a:cs typeface="Arial Black"/>
              </a:rPr>
              <a:t>a</a:t>
            </a:r>
            <a:r>
              <a:rPr sz="2800" spc="-484" dirty="0">
                <a:solidFill>
                  <a:srgbClr val="524E52"/>
                </a:solidFill>
                <a:latin typeface="Arial Black"/>
                <a:cs typeface="Arial Black"/>
              </a:rPr>
              <a:t> </a:t>
            </a:r>
            <a:r>
              <a:rPr sz="2800" spc="-320" dirty="0">
                <a:solidFill>
                  <a:srgbClr val="524E52"/>
                </a:solidFill>
                <a:latin typeface="Arial Black"/>
                <a:cs typeface="Arial Black"/>
              </a:rPr>
              <a:t>t	</a:t>
            </a:r>
            <a:r>
              <a:rPr sz="2800" spc="-565" dirty="0">
                <a:solidFill>
                  <a:srgbClr val="524E52"/>
                </a:solidFill>
                <a:latin typeface="Arial Black"/>
                <a:cs typeface="Arial Black"/>
              </a:rPr>
              <a:t>a</a:t>
            </a:r>
            <a:r>
              <a:rPr sz="2800" spc="-490" dirty="0">
                <a:solidFill>
                  <a:srgbClr val="524E52"/>
                </a:solidFill>
                <a:latin typeface="Arial Black"/>
                <a:cs typeface="Arial Black"/>
              </a:rPr>
              <a:t> </a:t>
            </a:r>
            <a:r>
              <a:rPr sz="2800" spc="-175" dirty="0">
                <a:solidFill>
                  <a:srgbClr val="524E52"/>
                </a:solidFill>
                <a:latin typeface="Arial Black"/>
                <a:cs typeface="Arial Black"/>
              </a:rPr>
              <a:t>r</a:t>
            </a:r>
            <a:r>
              <a:rPr sz="2800" spc="-484" dirty="0">
                <a:solidFill>
                  <a:srgbClr val="524E52"/>
                </a:solidFill>
                <a:latin typeface="Arial Black"/>
                <a:cs typeface="Arial Black"/>
              </a:rPr>
              <a:t> </a:t>
            </a:r>
            <a:r>
              <a:rPr sz="2800" spc="-615" dirty="0">
                <a:solidFill>
                  <a:srgbClr val="524E52"/>
                </a:solidFill>
                <a:latin typeface="Arial Black"/>
                <a:cs typeface="Arial Black"/>
              </a:rPr>
              <a:t>e	</a:t>
            </a:r>
            <a:r>
              <a:rPr sz="2800" spc="-585" dirty="0">
                <a:solidFill>
                  <a:srgbClr val="524E52"/>
                </a:solidFill>
                <a:latin typeface="Arial Black"/>
                <a:cs typeface="Arial Black"/>
              </a:rPr>
              <a:t>s</a:t>
            </a:r>
            <a:r>
              <a:rPr sz="2800" spc="-500" dirty="0">
                <a:solidFill>
                  <a:srgbClr val="524E52"/>
                </a:solidFill>
                <a:latin typeface="Arial Black"/>
                <a:cs typeface="Arial Black"/>
              </a:rPr>
              <a:t> </a:t>
            </a:r>
            <a:r>
              <a:rPr sz="2800" spc="-320" dirty="0">
                <a:solidFill>
                  <a:srgbClr val="524E52"/>
                </a:solidFill>
                <a:latin typeface="Arial Black"/>
                <a:cs typeface="Arial Black"/>
              </a:rPr>
              <a:t>t</a:t>
            </a:r>
            <a:r>
              <a:rPr sz="2800" spc="-495" dirty="0">
                <a:solidFill>
                  <a:srgbClr val="524E52"/>
                </a:solidFill>
                <a:latin typeface="Arial Black"/>
                <a:cs typeface="Arial Black"/>
              </a:rPr>
              <a:t> </a:t>
            </a:r>
            <a:r>
              <a:rPr sz="2800" spc="-175" dirty="0">
                <a:solidFill>
                  <a:srgbClr val="524E52"/>
                </a:solidFill>
                <a:latin typeface="Arial Black"/>
                <a:cs typeface="Arial Black"/>
              </a:rPr>
              <a:t>r</a:t>
            </a:r>
            <a:r>
              <a:rPr sz="2800" spc="-495" dirty="0">
                <a:solidFill>
                  <a:srgbClr val="524E52"/>
                </a:solidFill>
                <a:latin typeface="Arial Black"/>
                <a:cs typeface="Arial Black"/>
              </a:rPr>
              <a:t> </a:t>
            </a:r>
            <a:r>
              <a:rPr sz="2800" spc="-355" dirty="0">
                <a:solidFill>
                  <a:srgbClr val="524E52"/>
                </a:solidFill>
                <a:latin typeface="Arial Black"/>
                <a:cs typeface="Arial Black"/>
              </a:rPr>
              <a:t>u</a:t>
            </a:r>
            <a:r>
              <a:rPr sz="2800" spc="-500" dirty="0">
                <a:solidFill>
                  <a:srgbClr val="524E52"/>
                </a:solidFill>
                <a:latin typeface="Arial Black"/>
                <a:cs typeface="Arial Black"/>
              </a:rPr>
              <a:t> </a:t>
            </a:r>
            <a:r>
              <a:rPr sz="2800" spc="-685" dirty="0">
                <a:solidFill>
                  <a:srgbClr val="524E52"/>
                </a:solidFill>
                <a:latin typeface="Arial Black"/>
                <a:cs typeface="Arial Black"/>
              </a:rPr>
              <a:t>c</a:t>
            </a:r>
            <a:r>
              <a:rPr sz="2800" spc="-495" dirty="0">
                <a:solidFill>
                  <a:srgbClr val="524E52"/>
                </a:solidFill>
                <a:latin typeface="Arial Black"/>
                <a:cs typeface="Arial Black"/>
              </a:rPr>
              <a:t> </a:t>
            </a:r>
            <a:r>
              <a:rPr sz="2800" spc="-320" dirty="0">
                <a:solidFill>
                  <a:srgbClr val="524E52"/>
                </a:solidFill>
                <a:latin typeface="Arial Black"/>
                <a:cs typeface="Arial Black"/>
              </a:rPr>
              <a:t>t</a:t>
            </a:r>
            <a:r>
              <a:rPr sz="2800" spc="-495" dirty="0">
                <a:solidFill>
                  <a:srgbClr val="524E52"/>
                </a:solidFill>
                <a:latin typeface="Arial Black"/>
                <a:cs typeface="Arial Black"/>
              </a:rPr>
              <a:t> </a:t>
            </a:r>
            <a:r>
              <a:rPr sz="2800" spc="-355" dirty="0">
                <a:solidFill>
                  <a:srgbClr val="524E52"/>
                </a:solidFill>
                <a:latin typeface="Arial Black"/>
                <a:cs typeface="Arial Black"/>
              </a:rPr>
              <a:t>u</a:t>
            </a:r>
            <a:r>
              <a:rPr sz="2800" spc="-500" dirty="0">
                <a:solidFill>
                  <a:srgbClr val="524E52"/>
                </a:solidFill>
                <a:latin typeface="Arial Black"/>
                <a:cs typeface="Arial Black"/>
              </a:rPr>
              <a:t> </a:t>
            </a:r>
            <a:r>
              <a:rPr sz="2800" spc="-175" dirty="0">
                <a:solidFill>
                  <a:srgbClr val="524E52"/>
                </a:solidFill>
                <a:latin typeface="Arial Black"/>
                <a:cs typeface="Arial Black"/>
              </a:rPr>
              <a:t>r</a:t>
            </a:r>
            <a:r>
              <a:rPr sz="2800" spc="-495" dirty="0">
                <a:solidFill>
                  <a:srgbClr val="524E52"/>
                </a:solidFill>
                <a:latin typeface="Arial Black"/>
                <a:cs typeface="Arial Black"/>
              </a:rPr>
              <a:t> </a:t>
            </a:r>
            <a:r>
              <a:rPr sz="2800" spc="-565" dirty="0">
                <a:solidFill>
                  <a:srgbClr val="524E52"/>
                </a:solidFill>
                <a:latin typeface="Arial Black"/>
                <a:cs typeface="Arial Black"/>
              </a:rPr>
              <a:t>a</a:t>
            </a:r>
            <a:r>
              <a:rPr sz="2800" spc="-495" dirty="0">
                <a:solidFill>
                  <a:srgbClr val="524E52"/>
                </a:solidFill>
                <a:latin typeface="Arial Black"/>
                <a:cs typeface="Arial Black"/>
              </a:rPr>
              <a:t> </a:t>
            </a:r>
            <a:r>
              <a:rPr sz="2800" spc="-250" dirty="0">
                <a:solidFill>
                  <a:srgbClr val="524E52"/>
                </a:solidFill>
                <a:latin typeface="Arial Black"/>
                <a:cs typeface="Arial Black"/>
              </a:rPr>
              <a:t>l</a:t>
            </a:r>
            <a:r>
              <a:rPr sz="2800" spc="-495" dirty="0">
                <a:solidFill>
                  <a:srgbClr val="524E52"/>
                </a:solidFill>
                <a:latin typeface="Arial Black"/>
                <a:cs typeface="Arial Black"/>
              </a:rPr>
              <a:t> </a:t>
            </a:r>
            <a:r>
              <a:rPr sz="2800" spc="-250" dirty="0">
                <a:solidFill>
                  <a:srgbClr val="524E52"/>
                </a:solidFill>
                <a:latin typeface="Arial Black"/>
                <a:cs typeface="Arial Black"/>
              </a:rPr>
              <a:t>l</a:t>
            </a:r>
            <a:r>
              <a:rPr sz="2800" spc="-500" dirty="0">
                <a:solidFill>
                  <a:srgbClr val="524E52"/>
                </a:solidFill>
                <a:latin typeface="Arial Black"/>
                <a:cs typeface="Arial Black"/>
              </a:rPr>
              <a:t> </a:t>
            </a:r>
            <a:r>
              <a:rPr sz="2800" spc="-465" dirty="0">
                <a:solidFill>
                  <a:srgbClr val="524E52"/>
                </a:solidFill>
                <a:latin typeface="Arial Black"/>
                <a:cs typeface="Arial Black"/>
              </a:rPr>
              <a:t>y</a:t>
            </a:r>
            <a:endParaRPr sz="2800" dirty="0">
              <a:latin typeface="Arial Black"/>
              <a:cs typeface="Arial Black"/>
            </a:endParaRPr>
          </a:p>
          <a:p>
            <a:pPr marL="211454" marR="203835" algn="ctr">
              <a:lnSpc>
                <a:spcPct val="131700"/>
              </a:lnSpc>
              <a:tabLst>
                <a:tab pos="746125" algn="l"/>
                <a:tab pos="1762125" algn="l"/>
                <a:tab pos="2200910" algn="l"/>
                <a:tab pos="2296795" algn="l"/>
                <a:tab pos="2964180" algn="l"/>
                <a:tab pos="3744595" algn="l"/>
                <a:tab pos="3872865" algn="l"/>
                <a:tab pos="4407535" algn="l"/>
                <a:tab pos="5024120" algn="l"/>
                <a:tab pos="6050280" algn="l"/>
                <a:tab pos="7097395" algn="l"/>
              </a:tabLst>
            </a:pPr>
            <a:r>
              <a:rPr sz="2800" spc="-585" dirty="0">
                <a:solidFill>
                  <a:srgbClr val="524E52"/>
                </a:solidFill>
                <a:latin typeface="Arial Black"/>
                <a:cs typeface="Arial Black"/>
              </a:rPr>
              <a:t>s</a:t>
            </a:r>
            <a:r>
              <a:rPr sz="2800" spc="-490" dirty="0">
                <a:solidFill>
                  <a:srgbClr val="524E52"/>
                </a:solidFill>
                <a:latin typeface="Arial Black"/>
                <a:cs typeface="Arial Black"/>
              </a:rPr>
              <a:t> </a:t>
            </a:r>
            <a:r>
              <a:rPr sz="2800" spc="-145" dirty="0">
                <a:solidFill>
                  <a:srgbClr val="524E52"/>
                </a:solidFill>
                <a:latin typeface="Arial Black"/>
                <a:cs typeface="Arial Black"/>
              </a:rPr>
              <a:t>i</a:t>
            </a:r>
            <a:r>
              <a:rPr sz="2800" spc="-484" dirty="0">
                <a:solidFill>
                  <a:srgbClr val="524E52"/>
                </a:solidFill>
                <a:latin typeface="Arial Black"/>
                <a:cs typeface="Arial Black"/>
              </a:rPr>
              <a:t> </a:t>
            </a:r>
            <a:r>
              <a:rPr sz="2800" spc="-475" dirty="0">
                <a:solidFill>
                  <a:srgbClr val="524E52"/>
                </a:solidFill>
                <a:latin typeface="Arial Black"/>
                <a:cs typeface="Arial Black"/>
              </a:rPr>
              <a:t>m</a:t>
            </a:r>
            <a:r>
              <a:rPr sz="2800" spc="-490" dirty="0">
                <a:solidFill>
                  <a:srgbClr val="524E52"/>
                </a:solidFill>
                <a:latin typeface="Arial Black"/>
                <a:cs typeface="Arial Black"/>
              </a:rPr>
              <a:t> </a:t>
            </a:r>
            <a:r>
              <a:rPr sz="2800" spc="-145" dirty="0">
                <a:solidFill>
                  <a:srgbClr val="524E52"/>
                </a:solidFill>
                <a:latin typeface="Arial Black"/>
                <a:cs typeface="Arial Black"/>
              </a:rPr>
              <a:t>i</a:t>
            </a:r>
            <a:r>
              <a:rPr sz="2800" spc="-484" dirty="0">
                <a:solidFill>
                  <a:srgbClr val="524E52"/>
                </a:solidFill>
                <a:latin typeface="Arial Black"/>
                <a:cs typeface="Arial Black"/>
              </a:rPr>
              <a:t> </a:t>
            </a:r>
            <a:r>
              <a:rPr sz="2800" spc="-250" dirty="0">
                <a:solidFill>
                  <a:srgbClr val="524E52"/>
                </a:solidFill>
                <a:latin typeface="Arial Black"/>
                <a:cs typeface="Arial Black"/>
              </a:rPr>
              <a:t>l</a:t>
            </a:r>
            <a:r>
              <a:rPr sz="2800" spc="-490" dirty="0">
                <a:solidFill>
                  <a:srgbClr val="524E52"/>
                </a:solidFill>
                <a:latin typeface="Arial Black"/>
                <a:cs typeface="Arial Black"/>
              </a:rPr>
              <a:t> </a:t>
            </a:r>
            <a:r>
              <a:rPr sz="2800" spc="-565" dirty="0">
                <a:solidFill>
                  <a:srgbClr val="524E52"/>
                </a:solidFill>
                <a:latin typeface="Arial Black"/>
                <a:cs typeface="Arial Black"/>
              </a:rPr>
              <a:t>a</a:t>
            </a:r>
            <a:r>
              <a:rPr sz="2800" spc="-484" dirty="0">
                <a:solidFill>
                  <a:srgbClr val="524E52"/>
                </a:solidFill>
                <a:latin typeface="Arial Black"/>
                <a:cs typeface="Arial Black"/>
              </a:rPr>
              <a:t> </a:t>
            </a:r>
            <a:r>
              <a:rPr sz="2800" spc="-175" dirty="0">
                <a:solidFill>
                  <a:srgbClr val="524E52"/>
                </a:solidFill>
                <a:latin typeface="Arial Black"/>
                <a:cs typeface="Arial Black"/>
              </a:rPr>
              <a:t>r	</a:t>
            </a:r>
            <a:r>
              <a:rPr sz="2800" spc="-320" dirty="0">
                <a:solidFill>
                  <a:srgbClr val="524E52"/>
                </a:solidFill>
                <a:latin typeface="Arial Black"/>
                <a:cs typeface="Arial Black"/>
              </a:rPr>
              <a:t>t</a:t>
            </a:r>
            <a:r>
              <a:rPr sz="2800" spc="-490" dirty="0">
                <a:solidFill>
                  <a:srgbClr val="524E52"/>
                </a:solidFill>
                <a:latin typeface="Arial Black"/>
                <a:cs typeface="Arial Black"/>
              </a:rPr>
              <a:t> </a:t>
            </a:r>
            <a:r>
              <a:rPr sz="2800" spc="-475" dirty="0">
                <a:solidFill>
                  <a:srgbClr val="524E52"/>
                </a:solidFill>
                <a:latin typeface="Arial Black"/>
                <a:cs typeface="Arial Black"/>
              </a:rPr>
              <a:t>o		</a:t>
            </a:r>
            <a:r>
              <a:rPr sz="2800" spc="-375" dirty="0">
                <a:solidFill>
                  <a:srgbClr val="524E52"/>
                </a:solidFill>
                <a:latin typeface="Arial Black"/>
                <a:cs typeface="Arial Black"/>
              </a:rPr>
              <a:t>h </a:t>
            </a:r>
            <a:r>
              <a:rPr sz="2800" spc="-355" dirty="0">
                <a:solidFill>
                  <a:srgbClr val="524E52"/>
                </a:solidFill>
                <a:latin typeface="Arial Black"/>
                <a:cs typeface="Arial Black"/>
              </a:rPr>
              <a:t>u </a:t>
            </a:r>
            <a:r>
              <a:rPr sz="2800" spc="-475" dirty="0">
                <a:solidFill>
                  <a:srgbClr val="524E52"/>
                </a:solidFill>
                <a:latin typeface="Arial Black"/>
                <a:cs typeface="Arial Black"/>
              </a:rPr>
              <a:t>m</a:t>
            </a:r>
            <a:r>
              <a:rPr sz="2800" spc="-730" dirty="0">
                <a:solidFill>
                  <a:srgbClr val="524E52"/>
                </a:solidFill>
                <a:latin typeface="Arial Black"/>
                <a:cs typeface="Arial Black"/>
              </a:rPr>
              <a:t> </a:t>
            </a:r>
            <a:r>
              <a:rPr sz="2800" spc="-565" dirty="0">
                <a:solidFill>
                  <a:srgbClr val="524E52"/>
                </a:solidFill>
                <a:latin typeface="Arial Black"/>
                <a:cs typeface="Arial Black"/>
              </a:rPr>
              <a:t>a</a:t>
            </a:r>
            <a:r>
              <a:rPr sz="2800" spc="-484" dirty="0">
                <a:solidFill>
                  <a:srgbClr val="524E52"/>
                </a:solidFill>
                <a:latin typeface="Arial Black"/>
                <a:cs typeface="Arial Black"/>
              </a:rPr>
              <a:t> </a:t>
            </a:r>
            <a:r>
              <a:rPr sz="2800" spc="-335" dirty="0">
                <a:solidFill>
                  <a:srgbClr val="524E52"/>
                </a:solidFill>
                <a:latin typeface="Arial Black"/>
                <a:cs typeface="Arial Black"/>
              </a:rPr>
              <a:t>n	</a:t>
            </a:r>
            <a:r>
              <a:rPr sz="2800" spc="-465" dirty="0">
                <a:solidFill>
                  <a:srgbClr val="524E52"/>
                </a:solidFill>
                <a:latin typeface="Arial Black"/>
                <a:cs typeface="Arial Black"/>
              </a:rPr>
              <a:t>G </a:t>
            </a:r>
            <a:r>
              <a:rPr sz="2800" spc="-450" dirty="0">
                <a:solidFill>
                  <a:srgbClr val="524E52"/>
                </a:solidFill>
                <a:latin typeface="Arial Black"/>
                <a:cs typeface="Arial Black"/>
              </a:rPr>
              <a:t>L </a:t>
            </a:r>
            <a:r>
              <a:rPr sz="2800" spc="-480" dirty="0">
                <a:solidFill>
                  <a:srgbClr val="524E52"/>
                </a:solidFill>
                <a:latin typeface="Arial Black"/>
                <a:cs typeface="Arial Black"/>
              </a:rPr>
              <a:t>P</a:t>
            </a:r>
            <a:r>
              <a:rPr sz="2800" spc="-555" dirty="0">
                <a:solidFill>
                  <a:srgbClr val="524E52"/>
                </a:solidFill>
                <a:latin typeface="Arial Black"/>
                <a:cs typeface="Arial Black"/>
              </a:rPr>
              <a:t> </a:t>
            </a:r>
            <a:r>
              <a:rPr sz="2800" spc="130" dirty="0">
                <a:solidFill>
                  <a:srgbClr val="524E52"/>
                </a:solidFill>
                <a:latin typeface="Arial Black"/>
                <a:cs typeface="Arial Black"/>
              </a:rPr>
              <a:t>-</a:t>
            </a:r>
            <a:r>
              <a:rPr sz="2800" spc="-484" dirty="0">
                <a:solidFill>
                  <a:srgbClr val="524E52"/>
                </a:solidFill>
                <a:latin typeface="Arial Black"/>
                <a:cs typeface="Arial Black"/>
              </a:rPr>
              <a:t> </a:t>
            </a:r>
            <a:r>
              <a:rPr sz="2800" spc="-910" dirty="0">
                <a:solidFill>
                  <a:srgbClr val="524E52"/>
                </a:solidFill>
                <a:latin typeface="Arial Black"/>
                <a:cs typeface="Arial Black"/>
              </a:rPr>
              <a:t>1	</a:t>
            </a:r>
            <a:r>
              <a:rPr sz="2800" spc="-375" dirty="0">
                <a:solidFill>
                  <a:srgbClr val="524E52"/>
                </a:solidFill>
                <a:latin typeface="Arial Black"/>
                <a:cs typeface="Arial Black"/>
              </a:rPr>
              <a:t>h </a:t>
            </a:r>
            <a:r>
              <a:rPr sz="2800" spc="-565" dirty="0">
                <a:solidFill>
                  <a:srgbClr val="524E52"/>
                </a:solidFill>
                <a:latin typeface="Arial Black"/>
                <a:cs typeface="Arial Black"/>
              </a:rPr>
              <a:t>a</a:t>
            </a:r>
            <a:r>
              <a:rPr sz="2800" spc="-605" dirty="0">
                <a:solidFill>
                  <a:srgbClr val="524E52"/>
                </a:solidFill>
                <a:latin typeface="Arial Black"/>
                <a:cs typeface="Arial Black"/>
              </a:rPr>
              <a:t> </a:t>
            </a:r>
            <a:r>
              <a:rPr sz="2800" spc="-465" dirty="0">
                <a:solidFill>
                  <a:srgbClr val="524E52"/>
                </a:solidFill>
                <a:latin typeface="Arial Black"/>
                <a:cs typeface="Arial Black"/>
              </a:rPr>
              <a:t>v</a:t>
            </a:r>
            <a:r>
              <a:rPr sz="2800" spc="-490" dirty="0">
                <a:solidFill>
                  <a:srgbClr val="524E52"/>
                </a:solidFill>
                <a:latin typeface="Arial Black"/>
                <a:cs typeface="Arial Black"/>
              </a:rPr>
              <a:t> </a:t>
            </a:r>
            <a:r>
              <a:rPr sz="2800" spc="-615" dirty="0">
                <a:solidFill>
                  <a:srgbClr val="524E52"/>
                </a:solidFill>
                <a:latin typeface="Arial Black"/>
                <a:cs typeface="Arial Black"/>
              </a:rPr>
              <a:t>e	</a:t>
            </a:r>
            <a:r>
              <a:rPr sz="2800" spc="-450" dirty="0">
                <a:solidFill>
                  <a:srgbClr val="524E52"/>
                </a:solidFill>
                <a:latin typeface="Arial Black"/>
                <a:cs typeface="Arial Black"/>
              </a:rPr>
              <a:t>b </a:t>
            </a:r>
            <a:r>
              <a:rPr sz="2800" spc="-615" dirty="0">
                <a:solidFill>
                  <a:srgbClr val="524E52"/>
                </a:solidFill>
                <a:latin typeface="Arial Black"/>
                <a:cs typeface="Arial Black"/>
              </a:rPr>
              <a:t>e</a:t>
            </a:r>
            <a:r>
              <a:rPr sz="2800" spc="-525" dirty="0">
                <a:solidFill>
                  <a:srgbClr val="524E52"/>
                </a:solidFill>
                <a:latin typeface="Arial Black"/>
                <a:cs typeface="Arial Black"/>
              </a:rPr>
              <a:t> </a:t>
            </a:r>
            <a:r>
              <a:rPr sz="2800" spc="-615" dirty="0">
                <a:solidFill>
                  <a:srgbClr val="524E52"/>
                </a:solidFill>
                <a:latin typeface="Arial Black"/>
                <a:cs typeface="Arial Black"/>
              </a:rPr>
              <a:t>e</a:t>
            </a:r>
            <a:r>
              <a:rPr sz="2800" spc="-490" dirty="0">
                <a:solidFill>
                  <a:srgbClr val="524E52"/>
                </a:solidFill>
                <a:latin typeface="Arial Black"/>
                <a:cs typeface="Arial Black"/>
              </a:rPr>
              <a:t> </a:t>
            </a:r>
            <a:r>
              <a:rPr sz="2800" spc="-335" dirty="0">
                <a:solidFill>
                  <a:srgbClr val="524E52"/>
                </a:solidFill>
                <a:latin typeface="Arial Black"/>
                <a:cs typeface="Arial Black"/>
              </a:rPr>
              <a:t>n	</a:t>
            </a:r>
            <a:r>
              <a:rPr sz="2800" spc="-585" dirty="0">
                <a:solidFill>
                  <a:srgbClr val="524E52"/>
                </a:solidFill>
                <a:latin typeface="Arial Black"/>
                <a:cs typeface="Arial Black"/>
              </a:rPr>
              <a:t>s </a:t>
            </a:r>
            <a:r>
              <a:rPr sz="2800" spc="-375" dirty="0">
                <a:solidFill>
                  <a:srgbClr val="524E52"/>
                </a:solidFill>
                <a:latin typeface="Arial Black"/>
                <a:cs typeface="Arial Black"/>
              </a:rPr>
              <a:t>h </a:t>
            </a:r>
            <a:r>
              <a:rPr sz="2800" spc="-475" dirty="0">
                <a:solidFill>
                  <a:srgbClr val="524E52"/>
                </a:solidFill>
                <a:latin typeface="Arial Black"/>
                <a:cs typeface="Arial Black"/>
              </a:rPr>
              <a:t>o </a:t>
            </a:r>
            <a:r>
              <a:rPr sz="2800" spc="-670" dirty="0">
                <a:solidFill>
                  <a:srgbClr val="524E52"/>
                </a:solidFill>
                <a:latin typeface="Arial Black"/>
                <a:cs typeface="Arial Black"/>
              </a:rPr>
              <a:t>w </a:t>
            </a:r>
            <a:r>
              <a:rPr sz="2800" spc="-335" dirty="0">
                <a:solidFill>
                  <a:srgbClr val="524E52"/>
                </a:solidFill>
                <a:latin typeface="Arial Black"/>
                <a:cs typeface="Arial Black"/>
              </a:rPr>
              <a:t>n  </a:t>
            </a:r>
            <a:r>
              <a:rPr sz="2800" spc="-320" dirty="0">
                <a:solidFill>
                  <a:srgbClr val="524E52"/>
                </a:solidFill>
                <a:latin typeface="Arial Black"/>
                <a:cs typeface="Arial Black"/>
              </a:rPr>
              <a:t>t</a:t>
            </a:r>
            <a:r>
              <a:rPr sz="2800" spc="-490" dirty="0">
                <a:solidFill>
                  <a:srgbClr val="524E52"/>
                </a:solidFill>
                <a:latin typeface="Arial Black"/>
                <a:cs typeface="Arial Black"/>
              </a:rPr>
              <a:t> </a:t>
            </a:r>
            <a:r>
              <a:rPr sz="2800" spc="-475" dirty="0">
                <a:solidFill>
                  <a:srgbClr val="524E52"/>
                </a:solidFill>
                <a:latin typeface="Arial Black"/>
                <a:cs typeface="Arial Black"/>
              </a:rPr>
              <a:t>o	</a:t>
            </a:r>
            <a:r>
              <a:rPr sz="2800" spc="-175" dirty="0">
                <a:solidFill>
                  <a:srgbClr val="524E52"/>
                </a:solidFill>
                <a:latin typeface="Arial Black"/>
                <a:cs typeface="Arial Black"/>
              </a:rPr>
              <a:t>r </a:t>
            </a:r>
            <a:r>
              <a:rPr sz="2800" spc="-615" dirty="0">
                <a:solidFill>
                  <a:srgbClr val="524E52"/>
                </a:solidFill>
                <a:latin typeface="Arial Black"/>
                <a:cs typeface="Arial Black"/>
              </a:rPr>
              <a:t>e </a:t>
            </a:r>
            <a:r>
              <a:rPr sz="2800" spc="-365" dirty="0">
                <a:solidFill>
                  <a:srgbClr val="524E52"/>
                </a:solidFill>
                <a:latin typeface="Arial Black"/>
                <a:cs typeface="Arial Black"/>
              </a:rPr>
              <a:t>d </a:t>
            </a:r>
            <a:r>
              <a:rPr sz="2800" spc="-355" dirty="0">
                <a:solidFill>
                  <a:srgbClr val="524E52"/>
                </a:solidFill>
                <a:latin typeface="Arial Black"/>
                <a:cs typeface="Arial Black"/>
              </a:rPr>
              <a:t>u</a:t>
            </a:r>
            <a:r>
              <a:rPr sz="2800" spc="-795" dirty="0">
                <a:solidFill>
                  <a:srgbClr val="524E52"/>
                </a:solidFill>
                <a:latin typeface="Arial Black"/>
                <a:cs typeface="Arial Black"/>
              </a:rPr>
              <a:t> </a:t>
            </a:r>
            <a:r>
              <a:rPr sz="2800" spc="-685" dirty="0">
                <a:solidFill>
                  <a:srgbClr val="524E52"/>
                </a:solidFill>
                <a:latin typeface="Arial Black"/>
                <a:cs typeface="Arial Black"/>
              </a:rPr>
              <a:t>c</a:t>
            </a:r>
            <a:r>
              <a:rPr sz="2800" spc="-484" dirty="0">
                <a:solidFill>
                  <a:srgbClr val="524E52"/>
                </a:solidFill>
                <a:latin typeface="Arial Black"/>
                <a:cs typeface="Arial Black"/>
              </a:rPr>
              <a:t> </a:t>
            </a:r>
            <a:r>
              <a:rPr sz="2800" spc="-615" dirty="0">
                <a:solidFill>
                  <a:srgbClr val="524E52"/>
                </a:solidFill>
                <a:latin typeface="Arial Black"/>
                <a:cs typeface="Arial Black"/>
              </a:rPr>
              <a:t>e	</a:t>
            </a:r>
            <a:r>
              <a:rPr sz="2800" spc="-320" dirty="0">
                <a:solidFill>
                  <a:srgbClr val="524E52"/>
                </a:solidFill>
                <a:latin typeface="Arial Black"/>
                <a:cs typeface="Arial Black"/>
              </a:rPr>
              <a:t>t</a:t>
            </a:r>
            <a:r>
              <a:rPr sz="2800" spc="-490" dirty="0">
                <a:solidFill>
                  <a:srgbClr val="524E52"/>
                </a:solidFill>
                <a:latin typeface="Arial Black"/>
                <a:cs typeface="Arial Black"/>
              </a:rPr>
              <a:t> </a:t>
            </a:r>
            <a:r>
              <a:rPr sz="2800" spc="-375" dirty="0">
                <a:solidFill>
                  <a:srgbClr val="524E52"/>
                </a:solidFill>
                <a:latin typeface="Arial Black"/>
                <a:cs typeface="Arial Black"/>
              </a:rPr>
              <a:t>h</a:t>
            </a:r>
            <a:r>
              <a:rPr sz="2800" spc="-484" dirty="0">
                <a:solidFill>
                  <a:srgbClr val="524E52"/>
                </a:solidFill>
                <a:latin typeface="Arial Black"/>
                <a:cs typeface="Arial Black"/>
              </a:rPr>
              <a:t> </a:t>
            </a:r>
            <a:r>
              <a:rPr sz="2800" spc="-615" dirty="0">
                <a:solidFill>
                  <a:srgbClr val="524E52"/>
                </a:solidFill>
                <a:latin typeface="Arial Black"/>
                <a:cs typeface="Arial Black"/>
              </a:rPr>
              <a:t>e	</a:t>
            </a:r>
            <a:r>
              <a:rPr sz="2800" spc="-175" dirty="0">
                <a:solidFill>
                  <a:srgbClr val="524E52"/>
                </a:solidFill>
                <a:latin typeface="Arial Black"/>
                <a:cs typeface="Arial Black"/>
              </a:rPr>
              <a:t>r </a:t>
            </a:r>
            <a:r>
              <a:rPr sz="2800" spc="-145" dirty="0">
                <a:solidFill>
                  <a:srgbClr val="524E52"/>
                </a:solidFill>
                <a:latin typeface="Arial Black"/>
                <a:cs typeface="Arial Black"/>
              </a:rPr>
              <a:t>i</a:t>
            </a:r>
            <a:r>
              <a:rPr sz="2800" spc="-800" dirty="0">
                <a:solidFill>
                  <a:srgbClr val="524E52"/>
                </a:solidFill>
                <a:latin typeface="Arial Black"/>
                <a:cs typeface="Arial Black"/>
              </a:rPr>
              <a:t> </a:t>
            </a:r>
            <a:r>
              <a:rPr sz="2800" spc="-585" dirty="0">
                <a:solidFill>
                  <a:srgbClr val="524E52"/>
                </a:solidFill>
                <a:latin typeface="Arial Black"/>
                <a:cs typeface="Arial Black"/>
              </a:rPr>
              <a:t>s</a:t>
            </a:r>
            <a:r>
              <a:rPr sz="2800" spc="-484" dirty="0">
                <a:solidFill>
                  <a:srgbClr val="524E52"/>
                </a:solidFill>
                <a:latin typeface="Arial Black"/>
                <a:cs typeface="Arial Black"/>
              </a:rPr>
              <a:t> </a:t>
            </a:r>
            <a:r>
              <a:rPr sz="2800" spc="-480" dirty="0">
                <a:solidFill>
                  <a:srgbClr val="524E52"/>
                </a:solidFill>
                <a:latin typeface="Arial Black"/>
                <a:cs typeface="Arial Black"/>
              </a:rPr>
              <a:t>k		</a:t>
            </a:r>
            <a:r>
              <a:rPr sz="2800" spc="-475" dirty="0">
                <a:solidFill>
                  <a:srgbClr val="524E52"/>
                </a:solidFill>
                <a:latin typeface="Arial Black"/>
                <a:cs typeface="Arial Black"/>
              </a:rPr>
              <a:t>o</a:t>
            </a:r>
            <a:r>
              <a:rPr sz="2800" spc="-490" dirty="0">
                <a:solidFill>
                  <a:srgbClr val="524E52"/>
                </a:solidFill>
                <a:latin typeface="Arial Black"/>
                <a:cs typeface="Arial Black"/>
              </a:rPr>
              <a:t> </a:t>
            </a:r>
            <a:r>
              <a:rPr sz="2800" spc="-170" dirty="0">
                <a:solidFill>
                  <a:srgbClr val="524E52"/>
                </a:solidFill>
                <a:latin typeface="Arial Black"/>
                <a:cs typeface="Arial Black"/>
              </a:rPr>
              <a:t>f	</a:t>
            </a:r>
            <a:r>
              <a:rPr sz="2800" spc="-565" dirty="0">
                <a:solidFill>
                  <a:srgbClr val="524E52"/>
                </a:solidFill>
                <a:latin typeface="Arial Black"/>
                <a:cs typeface="Arial Black"/>
              </a:rPr>
              <a:t>a </a:t>
            </a:r>
            <a:r>
              <a:rPr sz="2800" spc="-365" dirty="0">
                <a:solidFill>
                  <a:srgbClr val="524E52"/>
                </a:solidFill>
                <a:latin typeface="Arial Black"/>
                <a:cs typeface="Arial Black"/>
              </a:rPr>
              <a:t>d </a:t>
            </a:r>
            <a:r>
              <a:rPr sz="2800" spc="-465" dirty="0">
                <a:solidFill>
                  <a:srgbClr val="524E52"/>
                </a:solidFill>
                <a:latin typeface="Arial Black"/>
                <a:cs typeface="Arial Black"/>
              </a:rPr>
              <a:t>v </a:t>
            </a:r>
            <a:r>
              <a:rPr sz="2800" spc="-615" dirty="0">
                <a:solidFill>
                  <a:srgbClr val="524E52"/>
                </a:solidFill>
                <a:latin typeface="Arial Black"/>
                <a:cs typeface="Arial Black"/>
              </a:rPr>
              <a:t>e </a:t>
            </a:r>
            <a:r>
              <a:rPr sz="2800" spc="-175" dirty="0">
                <a:solidFill>
                  <a:srgbClr val="524E52"/>
                </a:solidFill>
                <a:latin typeface="Arial Black"/>
                <a:cs typeface="Arial Black"/>
              </a:rPr>
              <a:t>r </a:t>
            </a:r>
            <a:r>
              <a:rPr sz="2800" spc="-585" dirty="0">
                <a:solidFill>
                  <a:srgbClr val="524E52"/>
                </a:solidFill>
                <a:latin typeface="Arial Black"/>
                <a:cs typeface="Arial Black"/>
              </a:rPr>
              <a:t>s</a:t>
            </a:r>
            <a:r>
              <a:rPr sz="2800" spc="-775" dirty="0">
                <a:solidFill>
                  <a:srgbClr val="524E52"/>
                </a:solidFill>
                <a:latin typeface="Arial Black"/>
                <a:cs typeface="Arial Black"/>
              </a:rPr>
              <a:t> </a:t>
            </a:r>
            <a:r>
              <a:rPr sz="2800" spc="-615" dirty="0">
                <a:solidFill>
                  <a:srgbClr val="524E52"/>
                </a:solidFill>
                <a:latin typeface="Arial Black"/>
                <a:cs typeface="Arial Black"/>
              </a:rPr>
              <a:t>e</a:t>
            </a:r>
            <a:endParaRPr sz="2800" dirty="0">
              <a:latin typeface="Arial Black"/>
              <a:cs typeface="Arial Black"/>
            </a:endParaRPr>
          </a:p>
          <a:p>
            <a:pPr marL="71120" marR="63500" algn="ctr">
              <a:lnSpc>
                <a:spcPct val="131700"/>
              </a:lnSpc>
              <a:tabLst>
                <a:tab pos="1047115" algn="l"/>
                <a:tab pos="1320165" algn="l"/>
                <a:tab pos="1399540" algn="l"/>
                <a:tab pos="2599690" algn="l"/>
                <a:tab pos="3108960" algn="l"/>
                <a:tab pos="3359785" algn="l"/>
                <a:tab pos="4199890" algn="l"/>
                <a:tab pos="4403090" algn="l"/>
                <a:tab pos="4507230" algn="l"/>
                <a:tab pos="5487670" algn="l"/>
                <a:tab pos="5928360" algn="l"/>
                <a:tab pos="6021705" algn="l"/>
                <a:tab pos="6622415" algn="l"/>
                <a:tab pos="7592059" algn="l"/>
              </a:tabLst>
            </a:pPr>
            <a:r>
              <a:rPr sz="2800" spc="-685" dirty="0">
                <a:solidFill>
                  <a:srgbClr val="524E52"/>
                </a:solidFill>
                <a:latin typeface="Arial Black"/>
                <a:cs typeface="Arial Black"/>
              </a:rPr>
              <a:t>c </a:t>
            </a:r>
            <a:r>
              <a:rPr sz="2800" spc="-565" dirty="0">
                <a:solidFill>
                  <a:srgbClr val="524E52"/>
                </a:solidFill>
                <a:latin typeface="Arial Black"/>
                <a:cs typeface="Arial Black"/>
              </a:rPr>
              <a:t>a </a:t>
            </a:r>
            <a:r>
              <a:rPr sz="2800" spc="-175" dirty="0">
                <a:solidFill>
                  <a:srgbClr val="524E52"/>
                </a:solidFill>
                <a:latin typeface="Arial Black"/>
                <a:cs typeface="Arial Black"/>
              </a:rPr>
              <a:t>r </a:t>
            </a:r>
            <a:r>
              <a:rPr sz="2800" spc="-365" dirty="0">
                <a:solidFill>
                  <a:srgbClr val="524E52"/>
                </a:solidFill>
                <a:latin typeface="Arial Black"/>
                <a:cs typeface="Arial Black"/>
              </a:rPr>
              <a:t>d </a:t>
            </a:r>
            <a:r>
              <a:rPr sz="2800" spc="-145" dirty="0">
                <a:solidFill>
                  <a:srgbClr val="524E52"/>
                </a:solidFill>
                <a:latin typeface="Arial Black"/>
                <a:cs typeface="Arial Black"/>
              </a:rPr>
              <a:t>i </a:t>
            </a:r>
            <a:r>
              <a:rPr sz="2800" spc="-475" dirty="0">
                <a:solidFill>
                  <a:srgbClr val="524E52"/>
                </a:solidFill>
                <a:latin typeface="Arial Black"/>
                <a:cs typeface="Arial Black"/>
              </a:rPr>
              <a:t>o </a:t>
            </a:r>
            <a:r>
              <a:rPr sz="2800" spc="-465" dirty="0">
                <a:solidFill>
                  <a:srgbClr val="524E52"/>
                </a:solidFill>
                <a:latin typeface="Arial Black"/>
                <a:cs typeface="Arial Black"/>
              </a:rPr>
              <a:t>v </a:t>
            </a:r>
            <a:r>
              <a:rPr sz="2800" spc="-565" dirty="0">
                <a:solidFill>
                  <a:srgbClr val="524E52"/>
                </a:solidFill>
                <a:latin typeface="Arial Black"/>
                <a:cs typeface="Arial Black"/>
              </a:rPr>
              <a:t>a </a:t>
            </a:r>
            <a:r>
              <a:rPr sz="2800" spc="-585" dirty="0">
                <a:solidFill>
                  <a:srgbClr val="524E52"/>
                </a:solidFill>
                <a:latin typeface="Arial Black"/>
                <a:cs typeface="Arial Black"/>
              </a:rPr>
              <a:t>s </a:t>
            </a:r>
            <a:r>
              <a:rPr sz="2800" spc="-685" dirty="0">
                <a:solidFill>
                  <a:srgbClr val="524E52"/>
                </a:solidFill>
                <a:latin typeface="Arial Black"/>
                <a:cs typeface="Arial Black"/>
              </a:rPr>
              <a:t>c </a:t>
            </a:r>
            <a:r>
              <a:rPr sz="2800" spc="-355" dirty="0">
                <a:solidFill>
                  <a:srgbClr val="524E52"/>
                </a:solidFill>
                <a:latin typeface="Arial Black"/>
                <a:cs typeface="Arial Black"/>
              </a:rPr>
              <a:t>u </a:t>
            </a:r>
            <a:r>
              <a:rPr sz="2800" spc="-250" dirty="0">
                <a:solidFill>
                  <a:srgbClr val="524E52"/>
                </a:solidFill>
                <a:latin typeface="Arial Black"/>
                <a:cs typeface="Arial Black"/>
              </a:rPr>
              <a:t>l</a:t>
            </a:r>
            <a:r>
              <a:rPr sz="2800" spc="-785" dirty="0">
                <a:solidFill>
                  <a:srgbClr val="524E52"/>
                </a:solidFill>
                <a:latin typeface="Arial Black"/>
                <a:cs typeface="Arial Black"/>
              </a:rPr>
              <a:t> </a:t>
            </a:r>
            <a:r>
              <a:rPr sz="2800" spc="-565" dirty="0">
                <a:solidFill>
                  <a:srgbClr val="524E52"/>
                </a:solidFill>
                <a:latin typeface="Arial Black"/>
                <a:cs typeface="Arial Black"/>
              </a:rPr>
              <a:t>a</a:t>
            </a:r>
            <a:r>
              <a:rPr sz="2800" spc="-490" dirty="0">
                <a:solidFill>
                  <a:srgbClr val="524E52"/>
                </a:solidFill>
                <a:latin typeface="Arial Black"/>
                <a:cs typeface="Arial Black"/>
              </a:rPr>
              <a:t> </a:t>
            </a:r>
            <a:r>
              <a:rPr sz="2800" spc="-175" dirty="0">
                <a:solidFill>
                  <a:srgbClr val="524E52"/>
                </a:solidFill>
                <a:latin typeface="Arial Black"/>
                <a:cs typeface="Arial Black"/>
              </a:rPr>
              <a:t>r	</a:t>
            </a:r>
            <a:r>
              <a:rPr sz="2800" spc="-615" dirty="0">
                <a:solidFill>
                  <a:srgbClr val="524E52"/>
                </a:solidFill>
                <a:latin typeface="Arial Black"/>
                <a:cs typeface="Arial Black"/>
              </a:rPr>
              <a:t>e </a:t>
            </a:r>
            <a:r>
              <a:rPr sz="2800" spc="-465" dirty="0">
                <a:solidFill>
                  <a:srgbClr val="524E52"/>
                </a:solidFill>
                <a:latin typeface="Arial Black"/>
                <a:cs typeface="Arial Black"/>
              </a:rPr>
              <a:t>v </a:t>
            </a:r>
            <a:r>
              <a:rPr sz="2800" spc="-615" dirty="0">
                <a:solidFill>
                  <a:srgbClr val="524E52"/>
                </a:solidFill>
                <a:latin typeface="Arial Black"/>
                <a:cs typeface="Arial Black"/>
              </a:rPr>
              <a:t>e </a:t>
            </a:r>
            <a:r>
              <a:rPr sz="2800" spc="-335" dirty="0">
                <a:solidFill>
                  <a:srgbClr val="524E52"/>
                </a:solidFill>
                <a:latin typeface="Arial Black"/>
                <a:cs typeface="Arial Black"/>
              </a:rPr>
              <a:t>n</a:t>
            </a:r>
            <a:r>
              <a:rPr sz="2800" spc="-254" dirty="0">
                <a:solidFill>
                  <a:srgbClr val="524E52"/>
                </a:solidFill>
                <a:latin typeface="Arial Black"/>
                <a:cs typeface="Arial Black"/>
              </a:rPr>
              <a:t> </a:t>
            </a:r>
            <a:r>
              <a:rPr sz="2800" spc="-320" dirty="0">
                <a:solidFill>
                  <a:srgbClr val="524E52"/>
                </a:solidFill>
                <a:latin typeface="Arial Black"/>
                <a:cs typeface="Arial Black"/>
              </a:rPr>
              <a:t>t</a:t>
            </a:r>
            <a:r>
              <a:rPr sz="2800" spc="-490" dirty="0">
                <a:solidFill>
                  <a:srgbClr val="524E52"/>
                </a:solidFill>
                <a:latin typeface="Arial Black"/>
                <a:cs typeface="Arial Black"/>
              </a:rPr>
              <a:t> </a:t>
            </a:r>
            <a:r>
              <a:rPr sz="2800" spc="-585" dirty="0">
                <a:solidFill>
                  <a:srgbClr val="524E52"/>
                </a:solidFill>
                <a:latin typeface="Arial Black"/>
                <a:cs typeface="Arial Black"/>
              </a:rPr>
              <a:t>s		</a:t>
            </a:r>
            <a:r>
              <a:rPr sz="2800" spc="-565" dirty="0">
                <a:solidFill>
                  <a:srgbClr val="524E52"/>
                </a:solidFill>
                <a:latin typeface="Arial Black"/>
                <a:cs typeface="Arial Black"/>
              </a:rPr>
              <a:t>a </a:t>
            </a:r>
            <a:r>
              <a:rPr sz="2800" spc="-475" dirty="0">
                <a:solidFill>
                  <a:srgbClr val="524E52"/>
                </a:solidFill>
                <a:latin typeface="Arial Black"/>
                <a:cs typeface="Arial Black"/>
              </a:rPr>
              <a:t>m o</a:t>
            </a:r>
            <a:r>
              <a:rPr sz="2800" spc="-425" dirty="0">
                <a:solidFill>
                  <a:srgbClr val="524E52"/>
                </a:solidFill>
                <a:latin typeface="Arial Black"/>
                <a:cs typeface="Arial Black"/>
              </a:rPr>
              <a:t> </a:t>
            </a:r>
            <a:r>
              <a:rPr sz="2800" spc="-335" dirty="0">
                <a:solidFill>
                  <a:srgbClr val="524E52"/>
                </a:solidFill>
                <a:latin typeface="Arial Black"/>
                <a:cs typeface="Arial Black"/>
              </a:rPr>
              <a:t>n</a:t>
            </a:r>
            <a:r>
              <a:rPr sz="2800" spc="-484" dirty="0">
                <a:solidFill>
                  <a:srgbClr val="524E52"/>
                </a:solidFill>
                <a:latin typeface="Arial Black"/>
                <a:cs typeface="Arial Black"/>
              </a:rPr>
              <a:t> </a:t>
            </a:r>
            <a:r>
              <a:rPr sz="2800" spc="-465" dirty="0">
                <a:solidFill>
                  <a:srgbClr val="524E52"/>
                </a:solidFill>
                <a:latin typeface="Arial Black"/>
                <a:cs typeface="Arial Black"/>
              </a:rPr>
              <a:t>g	</a:t>
            </a:r>
            <a:r>
              <a:rPr sz="2800" spc="-390" dirty="0">
                <a:solidFill>
                  <a:srgbClr val="524E52"/>
                </a:solidFill>
                <a:latin typeface="Arial Black"/>
                <a:cs typeface="Arial Black"/>
              </a:rPr>
              <a:t>p </a:t>
            </a:r>
            <a:r>
              <a:rPr sz="2800" spc="-615" dirty="0">
                <a:solidFill>
                  <a:srgbClr val="524E52"/>
                </a:solidFill>
                <a:latin typeface="Arial Black"/>
                <a:cs typeface="Arial Black"/>
              </a:rPr>
              <a:t>e </a:t>
            </a:r>
            <a:r>
              <a:rPr sz="2800" spc="-175" dirty="0">
                <a:solidFill>
                  <a:srgbClr val="524E52"/>
                </a:solidFill>
                <a:latin typeface="Arial Black"/>
                <a:cs typeface="Arial Black"/>
              </a:rPr>
              <a:t>r </a:t>
            </a:r>
            <a:r>
              <a:rPr sz="2800" spc="-585" dirty="0">
                <a:solidFill>
                  <a:srgbClr val="524E52"/>
                </a:solidFill>
                <a:latin typeface="Arial Black"/>
                <a:cs typeface="Arial Black"/>
              </a:rPr>
              <a:t>s </a:t>
            </a:r>
            <a:r>
              <a:rPr sz="2800" spc="-475" dirty="0">
                <a:solidFill>
                  <a:srgbClr val="524E52"/>
                </a:solidFill>
                <a:latin typeface="Arial Black"/>
                <a:cs typeface="Arial Black"/>
              </a:rPr>
              <a:t>o</a:t>
            </a:r>
            <a:r>
              <a:rPr sz="2800" spc="-675" dirty="0">
                <a:solidFill>
                  <a:srgbClr val="524E52"/>
                </a:solidFill>
                <a:latin typeface="Arial Black"/>
                <a:cs typeface="Arial Black"/>
              </a:rPr>
              <a:t> </a:t>
            </a:r>
            <a:r>
              <a:rPr sz="2800" spc="-335" dirty="0">
                <a:solidFill>
                  <a:srgbClr val="524E52"/>
                </a:solidFill>
                <a:latin typeface="Arial Black"/>
                <a:cs typeface="Arial Black"/>
              </a:rPr>
              <a:t>n</a:t>
            </a:r>
            <a:r>
              <a:rPr sz="2800" spc="-490" dirty="0">
                <a:solidFill>
                  <a:srgbClr val="524E52"/>
                </a:solidFill>
                <a:latin typeface="Arial Black"/>
                <a:cs typeface="Arial Black"/>
              </a:rPr>
              <a:t> </a:t>
            </a:r>
            <a:r>
              <a:rPr sz="2800" spc="-585" dirty="0">
                <a:solidFill>
                  <a:srgbClr val="524E52"/>
                </a:solidFill>
                <a:latin typeface="Arial Black"/>
                <a:cs typeface="Arial Black"/>
              </a:rPr>
              <a:t>s	</a:t>
            </a:r>
            <a:r>
              <a:rPr sz="2800" spc="-670" dirty="0">
                <a:solidFill>
                  <a:srgbClr val="524E52"/>
                </a:solidFill>
                <a:latin typeface="Arial Black"/>
                <a:cs typeface="Arial Black"/>
              </a:rPr>
              <a:t>w </a:t>
            </a:r>
            <a:r>
              <a:rPr sz="2800" spc="-145" dirty="0">
                <a:solidFill>
                  <a:srgbClr val="524E52"/>
                </a:solidFill>
                <a:latin typeface="Arial Black"/>
                <a:cs typeface="Arial Black"/>
              </a:rPr>
              <a:t>i</a:t>
            </a:r>
            <a:r>
              <a:rPr sz="2800" spc="-635" dirty="0">
                <a:solidFill>
                  <a:srgbClr val="524E52"/>
                </a:solidFill>
                <a:latin typeface="Arial Black"/>
                <a:cs typeface="Arial Black"/>
              </a:rPr>
              <a:t> </a:t>
            </a:r>
            <a:r>
              <a:rPr sz="2800" spc="-320" dirty="0">
                <a:solidFill>
                  <a:srgbClr val="524E52"/>
                </a:solidFill>
                <a:latin typeface="Arial Black"/>
                <a:cs typeface="Arial Black"/>
              </a:rPr>
              <a:t>t</a:t>
            </a:r>
            <a:r>
              <a:rPr sz="2800" spc="-520" dirty="0">
                <a:solidFill>
                  <a:srgbClr val="524E52"/>
                </a:solidFill>
                <a:latin typeface="Arial Black"/>
                <a:cs typeface="Arial Black"/>
              </a:rPr>
              <a:t> </a:t>
            </a:r>
            <a:r>
              <a:rPr sz="2800" spc="-375" dirty="0">
                <a:solidFill>
                  <a:srgbClr val="524E52"/>
                </a:solidFill>
                <a:latin typeface="Arial Black"/>
                <a:cs typeface="Arial Black"/>
              </a:rPr>
              <a:t>h </a:t>
            </a:r>
            <a:r>
              <a:rPr sz="2800" spc="-190" dirty="0">
                <a:solidFill>
                  <a:srgbClr val="524E52"/>
                </a:solidFill>
                <a:latin typeface="Arial Black"/>
                <a:cs typeface="Arial Black"/>
              </a:rPr>
              <a:t> </a:t>
            </a:r>
            <a:r>
              <a:rPr sz="2800" spc="-320" dirty="0">
                <a:solidFill>
                  <a:srgbClr val="524E52"/>
                </a:solidFill>
                <a:latin typeface="Arial Black"/>
                <a:cs typeface="Arial Black"/>
              </a:rPr>
              <a:t>t </a:t>
            </a:r>
            <a:r>
              <a:rPr sz="2800" spc="-465" dirty="0">
                <a:solidFill>
                  <a:srgbClr val="524E52"/>
                </a:solidFill>
                <a:latin typeface="Arial Black"/>
                <a:cs typeface="Arial Black"/>
              </a:rPr>
              <a:t>y</a:t>
            </a:r>
            <a:r>
              <a:rPr sz="2800" spc="-660" dirty="0">
                <a:solidFill>
                  <a:srgbClr val="524E52"/>
                </a:solidFill>
                <a:latin typeface="Arial Black"/>
                <a:cs typeface="Arial Black"/>
              </a:rPr>
              <a:t> </a:t>
            </a:r>
            <a:r>
              <a:rPr sz="2800" spc="-390" dirty="0">
                <a:solidFill>
                  <a:srgbClr val="524E52"/>
                </a:solidFill>
                <a:latin typeface="Arial Black"/>
                <a:cs typeface="Arial Black"/>
              </a:rPr>
              <a:t>p</a:t>
            </a:r>
            <a:r>
              <a:rPr sz="2800" spc="-490" dirty="0">
                <a:solidFill>
                  <a:srgbClr val="524E52"/>
                </a:solidFill>
                <a:latin typeface="Arial Black"/>
                <a:cs typeface="Arial Black"/>
              </a:rPr>
              <a:t> </a:t>
            </a:r>
            <a:r>
              <a:rPr sz="2800" spc="-615" dirty="0">
                <a:solidFill>
                  <a:srgbClr val="524E52"/>
                </a:solidFill>
                <a:latin typeface="Arial Black"/>
                <a:cs typeface="Arial Black"/>
              </a:rPr>
              <a:t>e	</a:t>
            </a:r>
            <a:r>
              <a:rPr sz="2800" spc="-540" dirty="0">
                <a:solidFill>
                  <a:srgbClr val="524E52"/>
                </a:solidFill>
                <a:latin typeface="Arial Black"/>
                <a:cs typeface="Arial Black"/>
              </a:rPr>
              <a:t>2		</a:t>
            </a:r>
            <a:r>
              <a:rPr sz="2800" spc="-365" dirty="0">
                <a:solidFill>
                  <a:srgbClr val="524E52"/>
                </a:solidFill>
                <a:latin typeface="Arial Black"/>
                <a:cs typeface="Arial Black"/>
              </a:rPr>
              <a:t>d </a:t>
            </a:r>
            <a:r>
              <a:rPr sz="2800" spc="-145" dirty="0" err="1">
                <a:solidFill>
                  <a:srgbClr val="524E52"/>
                </a:solidFill>
                <a:latin typeface="Arial Black"/>
                <a:cs typeface="Arial Black"/>
              </a:rPr>
              <a:t>i</a:t>
            </a:r>
            <a:r>
              <a:rPr lang="en-IN" sz="2800" spc="-145" dirty="0">
                <a:solidFill>
                  <a:srgbClr val="524E52"/>
                </a:solidFill>
                <a:latin typeface="Arial Black"/>
                <a:cs typeface="Arial Black"/>
              </a:rPr>
              <a:t> </a:t>
            </a:r>
            <a:r>
              <a:rPr sz="2800" spc="-565" dirty="0">
                <a:solidFill>
                  <a:srgbClr val="524E52"/>
                </a:solidFill>
                <a:latin typeface="Arial Black"/>
                <a:cs typeface="Arial Black"/>
              </a:rPr>
              <a:t>a </a:t>
            </a:r>
            <a:r>
              <a:rPr sz="2800" spc="-450" dirty="0">
                <a:solidFill>
                  <a:srgbClr val="524E52"/>
                </a:solidFill>
                <a:latin typeface="Arial Black"/>
                <a:cs typeface="Arial Black"/>
              </a:rPr>
              <a:t>b </a:t>
            </a:r>
            <a:r>
              <a:rPr sz="2800" spc="-615" dirty="0">
                <a:solidFill>
                  <a:srgbClr val="524E52"/>
                </a:solidFill>
                <a:latin typeface="Arial Black"/>
                <a:cs typeface="Arial Black"/>
              </a:rPr>
              <a:t>e </a:t>
            </a:r>
            <a:r>
              <a:rPr sz="2800" spc="-320" dirty="0">
                <a:solidFill>
                  <a:srgbClr val="524E52"/>
                </a:solidFill>
                <a:latin typeface="Arial Black"/>
                <a:cs typeface="Arial Black"/>
              </a:rPr>
              <a:t>t</a:t>
            </a:r>
            <a:r>
              <a:rPr sz="2800" spc="-660" dirty="0">
                <a:solidFill>
                  <a:srgbClr val="524E52"/>
                </a:solidFill>
                <a:latin typeface="Arial Black"/>
                <a:cs typeface="Arial Black"/>
              </a:rPr>
              <a:t> </a:t>
            </a:r>
            <a:r>
              <a:rPr sz="2800" spc="-615" dirty="0">
                <a:solidFill>
                  <a:srgbClr val="524E52"/>
                </a:solidFill>
                <a:latin typeface="Arial Black"/>
                <a:cs typeface="Arial Black"/>
              </a:rPr>
              <a:t>e </a:t>
            </a:r>
            <a:r>
              <a:rPr sz="2800" spc="-585" dirty="0">
                <a:solidFill>
                  <a:srgbClr val="524E52"/>
                </a:solidFill>
                <a:latin typeface="Arial Black"/>
                <a:cs typeface="Arial Black"/>
              </a:rPr>
              <a:t>s</a:t>
            </a:r>
            <a:r>
              <a:rPr lang="en-IN" sz="2800" spc="-484" dirty="0">
                <a:solidFill>
                  <a:srgbClr val="524E52"/>
                </a:solidFill>
                <a:latin typeface="Arial Black"/>
                <a:cs typeface="Arial Black"/>
              </a:rPr>
              <a:t> </a:t>
            </a:r>
            <a:r>
              <a:rPr sz="2800" spc="-80" dirty="0">
                <a:solidFill>
                  <a:srgbClr val="524E52"/>
                </a:solidFill>
                <a:latin typeface="Arial Black"/>
                <a:cs typeface="Arial Black"/>
              </a:rPr>
              <a:t>.	</a:t>
            </a:r>
            <a:r>
              <a:rPr sz="2800" spc="-495" dirty="0">
                <a:solidFill>
                  <a:srgbClr val="524E52"/>
                </a:solidFill>
                <a:latin typeface="Arial Black"/>
                <a:cs typeface="Arial Black"/>
              </a:rPr>
              <a:t>T</a:t>
            </a:r>
            <a:r>
              <a:rPr sz="2800" spc="-490" dirty="0">
                <a:solidFill>
                  <a:srgbClr val="524E52"/>
                </a:solidFill>
                <a:latin typeface="Arial Black"/>
                <a:cs typeface="Arial Black"/>
              </a:rPr>
              <a:t> </a:t>
            </a:r>
            <a:r>
              <a:rPr sz="2800" spc="-375" dirty="0">
                <a:solidFill>
                  <a:srgbClr val="524E52"/>
                </a:solidFill>
                <a:latin typeface="Arial Black"/>
                <a:cs typeface="Arial Black"/>
              </a:rPr>
              <a:t>h</a:t>
            </a:r>
            <a:r>
              <a:rPr sz="2800" spc="-490" dirty="0">
                <a:solidFill>
                  <a:srgbClr val="524E52"/>
                </a:solidFill>
                <a:latin typeface="Arial Black"/>
                <a:cs typeface="Arial Black"/>
              </a:rPr>
              <a:t> </a:t>
            </a:r>
            <a:r>
              <a:rPr sz="2800" spc="-615" dirty="0">
                <a:solidFill>
                  <a:srgbClr val="524E52"/>
                </a:solidFill>
                <a:latin typeface="Arial Black"/>
                <a:cs typeface="Arial Black"/>
              </a:rPr>
              <a:t>e</a:t>
            </a:r>
            <a:r>
              <a:rPr lang="en-IN" sz="2800" spc="-615" dirty="0">
                <a:solidFill>
                  <a:srgbClr val="524E52"/>
                </a:solidFill>
                <a:latin typeface="Arial Black"/>
                <a:cs typeface="Arial Black"/>
              </a:rPr>
              <a:t>	</a:t>
            </a:r>
            <a:r>
              <a:rPr sz="2800" spc="-615" dirty="0">
                <a:solidFill>
                  <a:srgbClr val="524E52"/>
                </a:solidFill>
                <a:latin typeface="Arial Black"/>
                <a:cs typeface="Arial Black"/>
              </a:rPr>
              <a:t>e </a:t>
            </a:r>
            <a:r>
              <a:rPr sz="2800" spc="-170" dirty="0">
                <a:solidFill>
                  <a:srgbClr val="524E52"/>
                </a:solidFill>
                <a:latin typeface="Arial Black"/>
                <a:cs typeface="Arial Black"/>
              </a:rPr>
              <a:t>f</a:t>
            </a:r>
            <a:r>
              <a:rPr lang="en-IN" sz="2800" spc="-170" dirty="0">
                <a:solidFill>
                  <a:srgbClr val="524E52"/>
                </a:solidFill>
                <a:latin typeface="Arial Black"/>
                <a:cs typeface="Arial Black"/>
              </a:rPr>
              <a:t> </a:t>
            </a:r>
            <a:r>
              <a:rPr sz="2800" spc="-170" dirty="0">
                <a:solidFill>
                  <a:srgbClr val="524E52"/>
                </a:solidFill>
                <a:latin typeface="Arial Black"/>
                <a:cs typeface="Arial Black"/>
              </a:rPr>
              <a:t>f</a:t>
            </a:r>
            <a:r>
              <a:rPr sz="2800" spc="-545" dirty="0">
                <a:solidFill>
                  <a:srgbClr val="524E52"/>
                </a:solidFill>
                <a:latin typeface="Arial Black"/>
                <a:cs typeface="Arial Black"/>
              </a:rPr>
              <a:t> </a:t>
            </a:r>
            <a:r>
              <a:rPr sz="2800" spc="-615" dirty="0">
                <a:solidFill>
                  <a:srgbClr val="524E52"/>
                </a:solidFill>
                <a:latin typeface="Arial Black"/>
                <a:cs typeface="Arial Black"/>
              </a:rPr>
              <a:t>e </a:t>
            </a:r>
            <a:r>
              <a:rPr sz="2800" spc="-685" dirty="0">
                <a:solidFill>
                  <a:srgbClr val="524E52"/>
                </a:solidFill>
                <a:latin typeface="Arial Black"/>
                <a:cs typeface="Arial Black"/>
              </a:rPr>
              <a:t>c</a:t>
            </a:r>
            <a:r>
              <a:rPr sz="2800" spc="-484" dirty="0">
                <a:solidFill>
                  <a:srgbClr val="524E52"/>
                </a:solidFill>
                <a:latin typeface="Arial Black"/>
                <a:cs typeface="Arial Black"/>
              </a:rPr>
              <a:t> </a:t>
            </a:r>
            <a:r>
              <a:rPr sz="2800" spc="-320" dirty="0">
                <a:solidFill>
                  <a:srgbClr val="524E52"/>
                </a:solidFill>
                <a:latin typeface="Arial Black"/>
                <a:cs typeface="Arial Black"/>
              </a:rPr>
              <a:t>t</a:t>
            </a:r>
            <a:r>
              <a:rPr lang="en-IN" sz="2800" spc="-320" dirty="0">
                <a:solidFill>
                  <a:srgbClr val="524E52"/>
                </a:solidFill>
                <a:latin typeface="Arial Black"/>
                <a:cs typeface="Arial Black"/>
              </a:rPr>
              <a:t>	</a:t>
            </a:r>
            <a:r>
              <a:rPr sz="2800" spc="-475" dirty="0">
                <a:solidFill>
                  <a:srgbClr val="524E52"/>
                </a:solidFill>
                <a:latin typeface="Arial Black"/>
                <a:cs typeface="Arial Black"/>
              </a:rPr>
              <a:t>o</a:t>
            </a:r>
            <a:r>
              <a:rPr sz="2800" spc="-490" dirty="0">
                <a:solidFill>
                  <a:srgbClr val="524E52"/>
                </a:solidFill>
                <a:latin typeface="Arial Black"/>
                <a:cs typeface="Arial Black"/>
              </a:rPr>
              <a:t> </a:t>
            </a:r>
            <a:r>
              <a:rPr sz="2800" spc="-170" dirty="0">
                <a:solidFill>
                  <a:srgbClr val="524E52"/>
                </a:solidFill>
                <a:latin typeface="Arial Black"/>
                <a:cs typeface="Arial Black"/>
              </a:rPr>
              <a:t>f	</a:t>
            </a:r>
            <a:r>
              <a:rPr lang="en-IN" sz="2800" spc="-170" dirty="0">
                <a:solidFill>
                  <a:srgbClr val="524E52"/>
                </a:solidFill>
                <a:latin typeface="Arial Black"/>
                <a:cs typeface="Arial Black"/>
              </a:rPr>
              <a:t>	</a:t>
            </a:r>
            <a:r>
              <a:rPr sz="2800" spc="-565" dirty="0">
                <a:solidFill>
                  <a:srgbClr val="524E52"/>
                </a:solidFill>
                <a:latin typeface="Arial Black"/>
                <a:cs typeface="Arial Black"/>
              </a:rPr>
              <a:t>a</a:t>
            </a:r>
            <a:r>
              <a:rPr sz="2800" spc="-490" dirty="0">
                <a:solidFill>
                  <a:srgbClr val="524E52"/>
                </a:solidFill>
                <a:latin typeface="Arial Black"/>
                <a:cs typeface="Arial Black"/>
              </a:rPr>
              <a:t> </a:t>
            </a:r>
            <a:r>
              <a:rPr sz="2800" spc="-335" dirty="0">
                <a:solidFill>
                  <a:srgbClr val="524E52"/>
                </a:solidFill>
                <a:latin typeface="Arial Black"/>
                <a:cs typeface="Arial Black"/>
              </a:rPr>
              <a:t>n	</a:t>
            </a:r>
            <a:r>
              <a:rPr sz="2800" spc="-615" dirty="0">
                <a:solidFill>
                  <a:srgbClr val="524E52"/>
                </a:solidFill>
                <a:latin typeface="Arial Black"/>
                <a:cs typeface="Arial Black"/>
              </a:rPr>
              <a:t>e </a:t>
            </a:r>
            <a:r>
              <a:rPr sz="2800" spc="-540" dirty="0">
                <a:solidFill>
                  <a:srgbClr val="524E52"/>
                </a:solidFill>
                <a:latin typeface="Arial Black"/>
                <a:cs typeface="Arial Black"/>
              </a:rPr>
              <a:t>x </a:t>
            </a:r>
            <a:r>
              <a:rPr sz="2800" spc="-615" dirty="0">
                <a:solidFill>
                  <a:srgbClr val="524E52"/>
                </a:solidFill>
                <a:latin typeface="Arial Black"/>
                <a:cs typeface="Arial Black"/>
              </a:rPr>
              <a:t>e </a:t>
            </a:r>
            <a:r>
              <a:rPr sz="2800" spc="-335" dirty="0">
                <a:solidFill>
                  <a:srgbClr val="524E52"/>
                </a:solidFill>
                <a:latin typeface="Arial Black"/>
                <a:cs typeface="Arial Black"/>
              </a:rPr>
              <a:t>n </a:t>
            </a:r>
            <a:r>
              <a:rPr sz="2800" spc="-365" dirty="0">
                <a:solidFill>
                  <a:srgbClr val="524E52"/>
                </a:solidFill>
                <a:latin typeface="Arial Black"/>
                <a:cs typeface="Arial Black"/>
              </a:rPr>
              <a:t>d </a:t>
            </a:r>
            <a:r>
              <a:rPr sz="2800" spc="-145" dirty="0">
                <a:solidFill>
                  <a:srgbClr val="524E52"/>
                </a:solidFill>
                <a:latin typeface="Arial Black"/>
                <a:cs typeface="Arial Black"/>
              </a:rPr>
              <a:t>i</a:t>
            </a:r>
            <a:r>
              <a:rPr sz="2800" spc="-700" dirty="0">
                <a:solidFill>
                  <a:srgbClr val="524E52"/>
                </a:solidFill>
                <a:latin typeface="Arial Black"/>
                <a:cs typeface="Arial Black"/>
              </a:rPr>
              <a:t> </a:t>
            </a:r>
            <a:r>
              <a:rPr sz="2800" spc="-335" dirty="0">
                <a:solidFill>
                  <a:srgbClr val="524E52"/>
                </a:solidFill>
                <a:latin typeface="Arial Black"/>
                <a:cs typeface="Arial Black"/>
              </a:rPr>
              <a:t>n </a:t>
            </a:r>
            <a:r>
              <a:rPr sz="2800" spc="130" dirty="0">
                <a:solidFill>
                  <a:srgbClr val="524E52"/>
                </a:solidFill>
                <a:latin typeface="Arial Black"/>
                <a:cs typeface="Arial Black"/>
              </a:rPr>
              <a:t>-  </a:t>
            </a:r>
            <a:r>
              <a:rPr sz="2800" spc="-450" dirty="0">
                <a:solidFill>
                  <a:srgbClr val="524E52"/>
                </a:solidFill>
                <a:latin typeface="Arial Black"/>
                <a:cs typeface="Arial Black"/>
              </a:rPr>
              <a:t>b </a:t>
            </a:r>
            <a:r>
              <a:rPr sz="2800" spc="-565" dirty="0">
                <a:solidFill>
                  <a:srgbClr val="524E52"/>
                </a:solidFill>
                <a:latin typeface="Arial Black"/>
                <a:cs typeface="Arial Black"/>
              </a:rPr>
              <a:t>a </a:t>
            </a:r>
            <a:r>
              <a:rPr sz="2800" spc="-585" dirty="0">
                <a:solidFill>
                  <a:srgbClr val="524E52"/>
                </a:solidFill>
                <a:latin typeface="Arial Black"/>
                <a:cs typeface="Arial Black"/>
              </a:rPr>
              <a:t>s</a:t>
            </a:r>
            <a:r>
              <a:rPr sz="2800" spc="-450" dirty="0">
                <a:solidFill>
                  <a:srgbClr val="524E52"/>
                </a:solidFill>
                <a:latin typeface="Arial Black"/>
                <a:cs typeface="Arial Black"/>
              </a:rPr>
              <a:t> </a:t>
            </a:r>
            <a:r>
              <a:rPr sz="2800" spc="-615" dirty="0">
                <a:solidFill>
                  <a:srgbClr val="524E52"/>
                </a:solidFill>
                <a:latin typeface="Arial Black"/>
                <a:cs typeface="Arial Black"/>
              </a:rPr>
              <a:t>e</a:t>
            </a:r>
            <a:r>
              <a:rPr sz="2800" spc="-484" dirty="0">
                <a:solidFill>
                  <a:srgbClr val="524E52"/>
                </a:solidFill>
                <a:latin typeface="Arial Black"/>
                <a:cs typeface="Arial Black"/>
              </a:rPr>
              <a:t> </a:t>
            </a:r>
            <a:r>
              <a:rPr sz="2800" spc="-365" dirty="0">
                <a:solidFill>
                  <a:srgbClr val="524E52"/>
                </a:solidFill>
                <a:latin typeface="Arial Black"/>
                <a:cs typeface="Arial Black"/>
              </a:rPr>
              <a:t>d	</a:t>
            </a:r>
            <a:r>
              <a:rPr sz="2800" spc="-465" dirty="0">
                <a:solidFill>
                  <a:srgbClr val="524E52"/>
                </a:solidFill>
                <a:latin typeface="Arial Black"/>
                <a:cs typeface="Arial Black"/>
              </a:rPr>
              <a:t>G </a:t>
            </a:r>
            <a:r>
              <a:rPr sz="2800" spc="-450" dirty="0">
                <a:solidFill>
                  <a:srgbClr val="524E52"/>
                </a:solidFill>
                <a:latin typeface="Arial Black"/>
                <a:cs typeface="Arial Black"/>
              </a:rPr>
              <a:t>L </a:t>
            </a:r>
            <a:r>
              <a:rPr sz="2800" spc="-480" dirty="0">
                <a:solidFill>
                  <a:srgbClr val="524E52"/>
                </a:solidFill>
                <a:latin typeface="Arial Black"/>
                <a:cs typeface="Arial Black"/>
              </a:rPr>
              <a:t>P</a:t>
            </a:r>
            <a:r>
              <a:rPr sz="2800" spc="-555" dirty="0">
                <a:solidFill>
                  <a:srgbClr val="524E52"/>
                </a:solidFill>
                <a:latin typeface="Arial Black"/>
                <a:cs typeface="Arial Black"/>
              </a:rPr>
              <a:t> </a:t>
            </a:r>
            <a:r>
              <a:rPr sz="2800" spc="130" dirty="0">
                <a:solidFill>
                  <a:srgbClr val="524E52"/>
                </a:solidFill>
                <a:latin typeface="Arial Black"/>
                <a:cs typeface="Arial Black"/>
              </a:rPr>
              <a:t>-</a:t>
            </a:r>
            <a:r>
              <a:rPr sz="2800" spc="-490" dirty="0">
                <a:solidFill>
                  <a:srgbClr val="524E52"/>
                </a:solidFill>
                <a:latin typeface="Arial Black"/>
                <a:cs typeface="Arial Black"/>
              </a:rPr>
              <a:t> </a:t>
            </a:r>
            <a:r>
              <a:rPr sz="2800" spc="-910" dirty="0">
                <a:solidFill>
                  <a:srgbClr val="524E52"/>
                </a:solidFill>
                <a:latin typeface="Arial Black"/>
                <a:cs typeface="Arial Black"/>
              </a:rPr>
              <a:t>1	</a:t>
            </a:r>
            <a:r>
              <a:rPr sz="2800" spc="-175" dirty="0">
                <a:solidFill>
                  <a:srgbClr val="524E52"/>
                </a:solidFill>
                <a:latin typeface="Arial Black"/>
                <a:cs typeface="Arial Black"/>
              </a:rPr>
              <a:t>r </a:t>
            </a:r>
            <a:r>
              <a:rPr sz="2800" spc="-615" dirty="0">
                <a:solidFill>
                  <a:srgbClr val="524E52"/>
                </a:solidFill>
                <a:latin typeface="Arial Black"/>
                <a:cs typeface="Arial Black"/>
              </a:rPr>
              <a:t>e </a:t>
            </a:r>
            <a:r>
              <a:rPr sz="2800" spc="-685" dirty="0">
                <a:solidFill>
                  <a:srgbClr val="524E52"/>
                </a:solidFill>
                <a:latin typeface="Arial Black"/>
                <a:cs typeface="Arial Black"/>
              </a:rPr>
              <a:t>c  </a:t>
            </a:r>
            <a:r>
              <a:rPr sz="2800" spc="-615" dirty="0">
                <a:solidFill>
                  <a:srgbClr val="524E52"/>
                </a:solidFill>
                <a:latin typeface="Arial Black"/>
                <a:cs typeface="Arial Black"/>
              </a:rPr>
              <a:t>e </a:t>
            </a:r>
            <a:r>
              <a:rPr sz="2800" spc="-390" dirty="0">
                <a:solidFill>
                  <a:srgbClr val="524E52"/>
                </a:solidFill>
                <a:latin typeface="Arial Black"/>
                <a:cs typeface="Arial Black"/>
              </a:rPr>
              <a:t>p </a:t>
            </a:r>
            <a:r>
              <a:rPr sz="2800" spc="-320" dirty="0">
                <a:solidFill>
                  <a:srgbClr val="524E52"/>
                </a:solidFill>
                <a:latin typeface="Arial Black"/>
                <a:cs typeface="Arial Black"/>
              </a:rPr>
              <a:t>t</a:t>
            </a:r>
            <a:r>
              <a:rPr sz="2800" spc="-690" dirty="0">
                <a:solidFill>
                  <a:srgbClr val="524E52"/>
                </a:solidFill>
                <a:latin typeface="Arial Black"/>
                <a:cs typeface="Arial Black"/>
              </a:rPr>
              <a:t> </a:t>
            </a:r>
            <a:r>
              <a:rPr sz="2800" spc="-475" dirty="0">
                <a:solidFill>
                  <a:srgbClr val="524E52"/>
                </a:solidFill>
                <a:latin typeface="Arial Black"/>
                <a:cs typeface="Arial Black"/>
              </a:rPr>
              <a:t>o</a:t>
            </a:r>
            <a:r>
              <a:rPr sz="2800" spc="-484" dirty="0">
                <a:solidFill>
                  <a:srgbClr val="524E52"/>
                </a:solidFill>
                <a:latin typeface="Arial Black"/>
                <a:cs typeface="Arial Black"/>
              </a:rPr>
              <a:t> </a:t>
            </a:r>
            <a:r>
              <a:rPr sz="2800" spc="-175" dirty="0">
                <a:solidFill>
                  <a:srgbClr val="524E52"/>
                </a:solidFill>
                <a:latin typeface="Arial Black"/>
                <a:cs typeface="Arial Black"/>
              </a:rPr>
              <a:t>r	</a:t>
            </a:r>
            <a:r>
              <a:rPr sz="2800" spc="-565" dirty="0">
                <a:solidFill>
                  <a:srgbClr val="524E52"/>
                </a:solidFill>
                <a:latin typeface="Arial Black"/>
                <a:cs typeface="Arial Black"/>
              </a:rPr>
              <a:t>a </a:t>
            </a:r>
            <a:r>
              <a:rPr sz="2800" spc="-465" dirty="0">
                <a:solidFill>
                  <a:srgbClr val="524E52"/>
                </a:solidFill>
                <a:latin typeface="Arial Black"/>
                <a:cs typeface="Arial Black"/>
              </a:rPr>
              <a:t>g </a:t>
            </a:r>
            <a:r>
              <a:rPr sz="2800" spc="-475" dirty="0">
                <a:solidFill>
                  <a:srgbClr val="524E52"/>
                </a:solidFill>
                <a:latin typeface="Arial Black"/>
                <a:cs typeface="Arial Black"/>
              </a:rPr>
              <a:t>o </a:t>
            </a:r>
            <a:r>
              <a:rPr sz="2800" spc="-335" dirty="0">
                <a:solidFill>
                  <a:srgbClr val="524E52"/>
                </a:solidFill>
                <a:latin typeface="Arial Black"/>
                <a:cs typeface="Arial Black"/>
              </a:rPr>
              <a:t>n </a:t>
            </a:r>
            <a:r>
              <a:rPr sz="2800" spc="-145" dirty="0">
                <a:solidFill>
                  <a:srgbClr val="524E52"/>
                </a:solidFill>
                <a:latin typeface="Arial Black"/>
                <a:cs typeface="Arial Black"/>
              </a:rPr>
              <a:t>i</a:t>
            </a:r>
            <a:r>
              <a:rPr sz="2800" spc="-705" dirty="0">
                <a:solidFill>
                  <a:srgbClr val="524E52"/>
                </a:solidFill>
                <a:latin typeface="Arial Black"/>
                <a:cs typeface="Arial Black"/>
              </a:rPr>
              <a:t> </a:t>
            </a:r>
            <a:r>
              <a:rPr sz="2800" spc="-585" dirty="0">
                <a:solidFill>
                  <a:srgbClr val="524E52"/>
                </a:solidFill>
                <a:latin typeface="Arial Black"/>
                <a:cs typeface="Arial Black"/>
              </a:rPr>
              <a:t>s </a:t>
            </a:r>
            <a:r>
              <a:rPr sz="2800" spc="-320" dirty="0">
                <a:solidFill>
                  <a:srgbClr val="524E52"/>
                </a:solidFill>
                <a:latin typeface="Arial Black"/>
                <a:cs typeface="Arial Black"/>
              </a:rPr>
              <a:t>t </a:t>
            </a:r>
            <a:r>
              <a:rPr sz="2800" spc="-110" dirty="0">
                <a:solidFill>
                  <a:srgbClr val="524E52"/>
                </a:solidFill>
                <a:latin typeface="Arial Black"/>
                <a:cs typeface="Arial Black"/>
              </a:rPr>
              <a:t>,</a:t>
            </a:r>
            <a:endParaRPr sz="2800" dirty="0">
              <a:latin typeface="Arial Black"/>
              <a:cs typeface="Arial Black"/>
            </a:endParaRPr>
          </a:p>
          <a:p>
            <a:pPr marL="12065" marR="5080" algn="ctr">
              <a:lnSpc>
                <a:spcPct val="131700"/>
              </a:lnSpc>
              <a:tabLst>
                <a:tab pos="926465" algn="l"/>
                <a:tab pos="1684020" algn="l"/>
                <a:tab pos="2004060" algn="l"/>
                <a:tab pos="2539365" algn="l"/>
                <a:tab pos="2609850" algn="l"/>
                <a:tab pos="3011805" algn="l"/>
                <a:tab pos="3132455" algn="l"/>
                <a:tab pos="3623310" algn="l"/>
                <a:tab pos="4144010" algn="l"/>
                <a:tab pos="4304030" algn="l"/>
                <a:tab pos="5053330" algn="l"/>
                <a:tab pos="5314950" algn="l"/>
                <a:tab pos="5780405" algn="l"/>
                <a:tab pos="6290945" algn="l"/>
                <a:tab pos="6643370" algn="l"/>
                <a:tab pos="7509509" algn="l"/>
              </a:tabLst>
            </a:pPr>
            <a:r>
              <a:rPr sz="2800" spc="-615" dirty="0">
                <a:solidFill>
                  <a:srgbClr val="524E52"/>
                </a:solidFill>
                <a:latin typeface="Arial Black"/>
                <a:cs typeface="Arial Black"/>
              </a:rPr>
              <a:t>e</a:t>
            </a:r>
            <a:r>
              <a:rPr sz="2800" spc="-490" dirty="0">
                <a:solidFill>
                  <a:srgbClr val="524E52"/>
                </a:solidFill>
                <a:latin typeface="Arial Black"/>
                <a:cs typeface="Arial Black"/>
              </a:rPr>
              <a:t> </a:t>
            </a:r>
            <a:r>
              <a:rPr sz="2800" spc="-170" dirty="0">
                <a:solidFill>
                  <a:srgbClr val="524E52"/>
                </a:solidFill>
                <a:latin typeface="Arial Black"/>
                <a:cs typeface="Arial Black"/>
              </a:rPr>
              <a:t>f</a:t>
            </a:r>
            <a:r>
              <a:rPr sz="2800" spc="-490" dirty="0">
                <a:solidFill>
                  <a:srgbClr val="524E52"/>
                </a:solidFill>
                <a:latin typeface="Arial Black"/>
                <a:cs typeface="Arial Black"/>
              </a:rPr>
              <a:t> </a:t>
            </a:r>
            <a:r>
              <a:rPr sz="2800" spc="-390" dirty="0">
                <a:solidFill>
                  <a:srgbClr val="524E52"/>
                </a:solidFill>
                <a:latin typeface="Arial Black"/>
                <a:cs typeface="Arial Black"/>
              </a:rPr>
              <a:t>p</a:t>
            </a:r>
            <a:r>
              <a:rPr sz="2800" spc="-484" dirty="0">
                <a:solidFill>
                  <a:srgbClr val="524E52"/>
                </a:solidFill>
                <a:latin typeface="Arial Black"/>
                <a:cs typeface="Arial Black"/>
              </a:rPr>
              <a:t> </a:t>
            </a:r>
            <a:r>
              <a:rPr sz="2800" spc="-615" dirty="0">
                <a:solidFill>
                  <a:srgbClr val="524E52"/>
                </a:solidFill>
                <a:latin typeface="Arial Black"/>
                <a:cs typeface="Arial Black"/>
              </a:rPr>
              <a:t>e</a:t>
            </a:r>
            <a:r>
              <a:rPr sz="2800" spc="-490" dirty="0">
                <a:solidFill>
                  <a:srgbClr val="524E52"/>
                </a:solidFill>
                <a:latin typeface="Arial Black"/>
                <a:cs typeface="Arial Black"/>
              </a:rPr>
              <a:t> </a:t>
            </a:r>
            <a:r>
              <a:rPr sz="2800" spc="-465" dirty="0">
                <a:solidFill>
                  <a:srgbClr val="524E52"/>
                </a:solidFill>
                <a:latin typeface="Arial Black"/>
                <a:cs typeface="Arial Black"/>
              </a:rPr>
              <a:t>g</a:t>
            </a:r>
            <a:r>
              <a:rPr sz="2800" spc="-490" dirty="0">
                <a:solidFill>
                  <a:srgbClr val="524E52"/>
                </a:solidFill>
                <a:latin typeface="Arial Black"/>
                <a:cs typeface="Arial Black"/>
              </a:rPr>
              <a:t> </a:t>
            </a:r>
            <a:r>
              <a:rPr sz="2800" spc="-250" dirty="0">
                <a:solidFill>
                  <a:srgbClr val="524E52"/>
                </a:solidFill>
                <a:latin typeface="Arial Black"/>
                <a:cs typeface="Arial Black"/>
              </a:rPr>
              <a:t>l</a:t>
            </a:r>
            <a:r>
              <a:rPr sz="2800" spc="-484" dirty="0">
                <a:solidFill>
                  <a:srgbClr val="524E52"/>
                </a:solidFill>
                <a:latin typeface="Arial Black"/>
                <a:cs typeface="Arial Black"/>
              </a:rPr>
              <a:t> </a:t>
            </a:r>
            <a:r>
              <a:rPr sz="2800" spc="-615" dirty="0">
                <a:solidFill>
                  <a:srgbClr val="524E52"/>
                </a:solidFill>
                <a:latin typeface="Arial Black"/>
                <a:cs typeface="Arial Black"/>
              </a:rPr>
              <a:t>e</a:t>
            </a:r>
            <a:r>
              <a:rPr sz="2800" spc="-490" dirty="0">
                <a:solidFill>
                  <a:srgbClr val="524E52"/>
                </a:solidFill>
                <a:latin typeface="Arial Black"/>
                <a:cs typeface="Arial Black"/>
              </a:rPr>
              <a:t> </a:t>
            </a:r>
            <a:r>
              <a:rPr sz="2800" spc="-335" dirty="0">
                <a:solidFill>
                  <a:srgbClr val="524E52"/>
                </a:solidFill>
                <a:latin typeface="Arial Black"/>
                <a:cs typeface="Arial Black"/>
              </a:rPr>
              <a:t>n</a:t>
            </a:r>
            <a:r>
              <a:rPr sz="2800" spc="-490" dirty="0">
                <a:solidFill>
                  <a:srgbClr val="524E52"/>
                </a:solidFill>
                <a:latin typeface="Arial Black"/>
                <a:cs typeface="Arial Black"/>
              </a:rPr>
              <a:t> </a:t>
            </a:r>
            <a:r>
              <a:rPr sz="2800" spc="-565" dirty="0">
                <a:solidFill>
                  <a:srgbClr val="524E52"/>
                </a:solidFill>
                <a:latin typeface="Arial Black"/>
                <a:cs typeface="Arial Black"/>
              </a:rPr>
              <a:t>a</a:t>
            </a:r>
            <a:r>
              <a:rPr sz="2800" spc="-484" dirty="0">
                <a:solidFill>
                  <a:srgbClr val="524E52"/>
                </a:solidFill>
                <a:latin typeface="Arial Black"/>
                <a:cs typeface="Arial Black"/>
              </a:rPr>
              <a:t> </a:t>
            </a:r>
            <a:r>
              <a:rPr sz="2800" spc="-320" dirty="0">
                <a:solidFill>
                  <a:srgbClr val="524E52"/>
                </a:solidFill>
                <a:latin typeface="Arial Black"/>
                <a:cs typeface="Arial Black"/>
              </a:rPr>
              <a:t>t</a:t>
            </a:r>
            <a:r>
              <a:rPr sz="2800" spc="-490" dirty="0">
                <a:solidFill>
                  <a:srgbClr val="524E52"/>
                </a:solidFill>
                <a:latin typeface="Arial Black"/>
                <a:cs typeface="Arial Black"/>
              </a:rPr>
              <a:t> </a:t>
            </a:r>
            <a:r>
              <a:rPr sz="2800" spc="-145" dirty="0">
                <a:solidFill>
                  <a:srgbClr val="524E52"/>
                </a:solidFill>
                <a:latin typeface="Arial Black"/>
                <a:cs typeface="Arial Black"/>
              </a:rPr>
              <a:t>i</a:t>
            </a:r>
            <a:r>
              <a:rPr sz="2800" spc="-490" dirty="0">
                <a:solidFill>
                  <a:srgbClr val="524E52"/>
                </a:solidFill>
                <a:latin typeface="Arial Black"/>
                <a:cs typeface="Arial Black"/>
              </a:rPr>
              <a:t> </a:t>
            </a:r>
            <a:r>
              <a:rPr sz="2800" spc="-365" dirty="0">
                <a:solidFill>
                  <a:srgbClr val="524E52"/>
                </a:solidFill>
                <a:latin typeface="Arial Black"/>
                <a:cs typeface="Arial Black"/>
              </a:rPr>
              <a:t>d</a:t>
            </a:r>
            <a:r>
              <a:rPr sz="2800" spc="-484" dirty="0">
                <a:solidFill>
                  <a:srgbClr val="524E52"/>
                </a:solidFill>
                <a:latin typeface="Arial Black"/>
                <a:cs typeface="Arial Black"/>
              </a:rPr>
              <a:t> </a:t>
            </a:r>
            <a:r>
              <a:rPr sz="2800" spc="-615" dirty="0">
                <a:solidFill>
                  <a:srgbClr val="524E52"/>
                </a:solidFill>
                <a:latin typeface="Arial Black"/>
                <a:cs typeface="Arial Black"/>
              </a:rPr>
              <a:t>e</a:t>
            </a:r>
            <a:r>
              <a:rPr sz="2800" spc="-490" dirty="0">
                <a:solidFill>
                  <a:srgbClr val="524E52"/>
                </a:solidFill>
                <a:latin typeface="Arial Black"/>
                <a:cs typeface="Arial Black"/>
              </a:rPr>
              <a:t> </a:t>
            </a:r>
            <a:r>
              <a:rPr sz="2800" spc="-110" dirty="0">
                <a:solidFill>
                  <a:srgbClr val="524E52"/>
                </a:solidFill>
                <a:latin typeface="Arial Black"/>
                <a:cs typeface="Arial Black"/>
              </a:rPr>
              <a:t>,	</a:t>
            </a:r>
            <a:r>
              <a:rPr sz="2800" spc="-475" dirty="0">
                <a:solidFill>
                  <a:srgbClr val="524E52"/>
                </a:solidFill>
                <a:latin typeface="Arial Black"/>
                <a:cs typeface="Arial Black"/>
              </a:rPr>
              <a:t>o</a:t>
            </a:r>
            <a:r>
              <a:rPr sz="2800" spc="-484" dirty="0">
                <a:solidFill>
                  <a:srgbClr val="524E52"/>
                </a:solidFill>
                <a:latin typeface="Arial Black"/>
                <a:cs typeface="Arial Black"/>
              </a:rPr>
              <a:t> </a:t>
            </a:r>
            <a:r>
              <a:rPr sz="2800" spc="-335" dirty="0">
                <a:solidFill>
                  <a:srgbClr val="524E52"/>
                </a:solidFill>
                <a:latin typeface="Arial Black"/>
                <a:cs typeface="Arial Black"/>
              </a:rPr>
              <a:t>n	</a:t>
            </a:r>
            <a:r>
              <a:rPr sz="2800" spc="-685" dirty="0">
                <a:solidFill>
                  <a:srgbClr val="524E52"/>
                </a:solidFill>
                <a:latin typeface="Arial Black"/>
                <a:cs typeface="Arial Black"/>
              </a:rPr>
              <a:t>c </a:t>
            </a:r>
            <a:r>
              <a:rPr sz="2800" spc="-565" dirty="0">
                <a:solidFill>
                  <a:srgbClr val="524E52"/>
                </a:solidFill>
                <a:latin typeface="Arial Black"/>
                <a:cs typeface="Arial Black"/>
              </a:rPr>
              <a:t>a </a:t>
            </a:r>
            <a:r>
              <a:rPr sz="2800" spc="-175" dirty="0">
                <a:solidFill>
                  <a:srgbClr val="524E52"/>
                </a:solidFill>
                <a:latin typeface="Arial Black"/>
                <a:cs typeface="Arial Black"/>
              </a:rPr>
              <a:t>r </a:t>
            </a:r>
            <a:r>
              <a:rPr sz="2800" spc="-365" dirty="0">
                <a:solidFill>
                  <a:srgbClr val="524E52"/>
                </a:solidFill>
                <a:latin typeface="Arial Black"/>
                <a:cs typeface="Arial Black"/>
              </a:rPr>
              <a:t>d </a:t>
            </a:r>
            <a:r>
              <a:rPr sz="2800" spc="-145" dirty="0">
                <a:solidFill>
                  <a:srgbClr val="524E52"/>
                </a:solidFill>
                <a:latin typeface="Arial Black"/>
                <a:cs typeface="Arial Black"/>
              </a:rPr>
              <a:t>i </a:t>
            </a:r>
            <a:r>
              <a:rPr sz="2800" spc="-475" dirty="0">
                <a:solidFill>
                  <a:srgbClr val="524E52"/>
                </a:solidFill>
                <a:latin typeface="Arial Black"/>
                <a:cs typeface="Arial Black"/>
              </a:rPr>
              <a:t>o </a:t>
            </a:r>
            <a:r>
              <a:rPr sz="2800" spc="-465" dirty="0">
                <a:solidFill>
                  <a:srgbClr val="524E52"/>
                </a:solidFill>
                <a:latin typeface="Arial Black"/>
                <a:cs typeface="Arial Black"/>
              </a:rPr>
              <a:t>v </a:t>
            </a:r>
            <a:r>
              <a:rPr sz="2800" spc="-565" dirty="0">
                <a:solidFill>
                  <a:srgbClr val="524E52"/>
                </a:solidFill>
                <a:latin typeface="Arial Black"/>
                <a:cs typeface="Arial Black"/>
              </a:rPr>
              <a:t>a </a:t>
            </a:r>
            <a:r>
              <a:rPr sz="2800" spc="-585" dirty="0">
                <a:solidFill>
                  <a:srgbClr val="524E52"/>
                </a:solidFill>
                <a:latin typeface="Arial Black"/>
                <a:cs typeface="Arial Black"/>
              </a:rPr>
              <a:t>s </a:t>
            </a:r>
            <a:r>
              <a:rPr sz="2800" spc="-685" dirty="0">
                <a:solidFill>
                  <a:srgbClr val="524E52"/>
                </a:solidFill>
                <a:latin typeface="Arial Black"/>
                <a:cs typeface="Arial Black"/>
              </a:rPr>
              <a:t>c </a:t>
            </a:r>
            <a:r>
              <a:rPr sz="2800" spc="-355" dirty="0">
                <a:solidFill>
                  <a:srgbClr val="524E52"/>
                </a:solidFill>
                <a:latin typeface="Arial Black"/>
                <a:cs typeface="Arial Black"/>
              </a:rPr>
              <a:t>u </a:t>
            </a:r>
            <a:r>
              <a:rPr sz="2800" spc="-250" dirty="0">
                <a:solidFill>
                  <a:srgbClr val="524E52"/>
                </a:solidFill>
                <a:latin typeface="Arial Black"/>
                <a:cs typeface="Arial Black"/>
              </a:rPr>
              <a:t>l</a:t>
            </a:r>
            <a:r>
              <a:rPr sz="2800" spc="-785" dirty="0">
                <a:solidFill>
                  <a:srgbClr val="524E52"/>
                </a:solidFill>
                <a:latin typeface="Arial Black"/>
                <a:cs typeface="Arial Black"/>
              </a:rPr>
              <a:t> </a:t>
            </a:r>
            <a:r>
              <a:rPr sz="2800" spc="-565" dirty="0">
                <a:solidFill>
                  <a:srgbClr val="524E52"/>
                </a:solidFill>
                <a:latin typeface="Arial Black"/>
                <a:cs typeface="Arial Black"/>
              </a:rPr>
              <a:t>a</a:t>
            </a:r>
            <a:r>
              <a:rPr sz="2800" spc="-484" dirty="0">
                <a:solidFill>
                  <a:srgbClr val="524E52"/>
                </a:solidFill>
                <a:latin typeface="Arial Black"/>
                <a:cs typeface="Arial Black"/>
              </a:rPr>
              <a:t> </a:t>
            </a:r>
            <a:r>
              <a:rPr sz="2800" spc="-175" dirty="0">
                <a:solidFill>
                  <a:srgbClr val="524E52"/>
                </a:solidFill>
                <a:latin typeface="Arial Black"/>
                <a:cs typeface="Arial Black"/>
              </a:rPr>
              <a:t>r	</a:t>
            </a:r>
            <a:r>
              <a:rPr sz="2800" spc="-565" dirty="0">
                <a:solidFill>
                  <a:srgbClr val="524E52"/>
                </a:solidFill>
                <a:latin typeface="Arial Black"/>
                <a:cs typeface="Arial Black"/>
              </a:rPr>
              <a:t>a</a:t>
            </a:r>
            <a:r>
              <a:rPr sz="2800" spc="-490" dirty="0">
                <a:solidFill>
                  <a:srgbClr val="524E52"/>
                </a:solidFill>
                <a:latin typeface="Arial Black"/>
                <a:cs typeface="Arial Black"/>
              </a:rPr>
              <a:t> </a:t>
            </a:r>
            <a:r>
              <a:rPr sz="2800" spc="-335" dirty="0">
                <a:solidFill>
                  <a:srgbClr val="524E52"/>
                </a:solidFill>
                <a:latin typeface="Arial Black"/>
                <a:cs typeface="Arial Black"/>
              </a:rPr>
              <a:t>n</a:t>
            </a:r>
            <a:r>
              <a:rPr sz="2800" spc="-490" dirty="0">
                <a:solidFill>
                  <a:srgbClr val="524E52"/>
                </a:solidFill>
                <a:latin typeface="Arial Black"/>
                <a:cs typeface="Arial Black"/>
              </a:rPr>
              <a:t> </a:t>
            </a:r>
            <a:r>
              <a:rPr sz="2800" spc="-365" dirty="0">
                <a:solidFill>
                  <a:srgbClr val="524E52"/>
                </a:solidFill>
                <a:latin typeface="Arial Black"/>
                <a:cs typeface="Arial Black"/>
              </a:rPr>
              <a:t>d	</a:t>
            </a:r>
            <a:r>
              <a:rPr sz="2800" spc="-175" dirty="0">
                <a:solidFill>
                  <a:srgbClr val="524E52"/>
                </a:solidFill>
                <a:latin typeface="Arial Black"/>
                <a:cs typeface="Arial Black"/>
              </a:rPr>
              <a:t>r </a:t>
            </a:r>
            <a:r>
              <a:rPr sz="2800" spc="-615" dirty="0">
                <a:solidFill>
                  <a:srgbClr val="524E52"/>
                </a:solidFill>
                <a:latin typeface="Arial Black"/>
                <a:cs typeface="Arial Black"/>
              </a:rPr>
              <a:t>e </a:t>
            </a:r>
            <a:r>
              <a:rPr sz="2800" spc="-335" dirty="0">
                <a:solidFill>
                  <a:srgbClr val="524E52"/>
                </a:solidFill>
                <a:latin typeface="Arial Black"/>
                <a:cs typeface="Arial Black"/>
              </a:rPr>
              <a:t>n</a:t>
            </a:r>
            <a:r>
              <a:rPr sz="2800" spc="-745" dirty="0">
                <a:solidFill>
                  <a:srgbClr val="524E52"/>
                </a:solidFill>
                <a:latin typeface="Arial Black"/>
                <a:cs typeface="Arial Black"/>
              </a:rPr>
              <a:t> </a:t>
            </a:r>
            <a:r>
              <a:rPr sz="2800" spc="-565" dirty="0">
                <a:solidFill>
                  <a:srgbClr val="524E52"/>
                </a:solidFill>
                <a:latin typeface="Arial Black"/>
                <a:cs typeface="Arial Black"/>
              </a:rPr>
              <a:t>a</a:t>
            </a:r>
            <a:r>
              <a:rPr sz="2800" spc="-515" dirty="0">
                <a:solidFill>
                  <a:srgbClr val="524E52"/>
                </a:solidFill>
                <a:latin typeface="Arial Black"/>
                <a:cs typeface="Arial Black"/>
              </a:rPr>
              <a:t> </a:t>
            </a:r>
            <a:r>
              <a:rPr sz="2800" spc="-250" dirty="0">
                <a:solidFill>
                  <a:srgbClr val="524E52"/>
                </a:solidFill>
                <a:latin typeface="Arial Black"/>
                <a:cs typeface="Arial Black"/>
              </a:rPr>
              <a:t>l  </a:t>
            </a:r>
            <a:r>
              <a:rPr sz="2800" spc="-475" dirty="0">
                <a:solidFill>
                  <a:srgbClr val="524E52"/>
                </a:solidFill>
                <a:latin typeface="Arial Black"/>
                <a:cs typeface="Arial Black"/>
              </a:rPr>
              <a:t>o </a:t>
            </a:r>
            <a:r>
              <a:rPr sz="2800" spc="-355" dirty="0">
                <a:solidFill>
                  <a:srgbClr val="524E52"/>
                </a:solidFill>
                <a:latin typeface="Arial Black"/>
                <a:cs typeface="Arial Black"/>
              </a:rPr>
              <a:t>u </a:t>
            </a:r>
            <a:r>
              <a:rPr sz="2800" spc="-320" dirty="0">
                <a:solidFill>
                  <a:srgbClr val="524E52"/>
                </a:solidFill>
                <a:latin typeface="Arial Black"/>
                <a:cs typeface="Arial Black"/>
              </a:rPr>
              <a:t>t </a:t>
            </a:r>
            <a:r>
              <a:rPr sz="2800" spc="-685" dirty="0">
                <a:solidFill>
                  <a:srgbClr val="524E52"/>
                </a:solidFill>
                <a:latin typeface="Arial Black"/>
                <a:cs typeface="Arial Black"/>
              </a:rPr>
              <a:t>c </a:t>
            </a:r>
            <a:r>
              <a:rPr sz="2800" spc="-475" dirty="0">
                <a:solidFill>
                  <a:srgbClr val="524E52"/>
                </a:solidFill>
                <a:latin typeface="Arial Black"/>
                <a:cs typeface="Arial Black"/>
              </a:rPr>
              <a:t>o m</a:t>
            </a:r>
            <a:r>
              <a:rPr sz="2800" spc="-615" dirty="0">
                <a:solidFill>
                  <a:srgbClr val="524E52"/>
                </a:solidFill>
                <a:latin typeface="Arial Black"/>
                <a:cs typeface="Arial Black"/>
              </a:rPr>
              <a:t> e</a:t>
            </a:r>
            <a:r>
              <a:rPr sz="2800" spc="-490" dirty="0">
                <a:solidFill>
                  <a:srgbClr val="524E52"/>
                </a:solidFill>
                <a:latin typeface="Arial Black"/>
                <a:cs typeface="Arial Black"/>
              </a:rPr>
              <a:t> </a:t>
            </a:r>
            <a:r>
              <a:rPr sz="2800" spc="-585" dirty="0">
                <a:solidFill>
                  <a:srgbClr val="524E52"/>
                </a:solidFill>
                <a:latin typeface="Arial Black"/>
                <a:cs typeface="Arial Black"/>
              </a:rPr>
              <a:t>s	</a:t>
            </a:r>
            <a:r>
              <a:rPr sz="2800" spc="-145" dirty="0">
                <a:solidFill>
                  <a:srgbClr val="524E52"/>
                </a:solidFill>
                <a:latin typeface="Arial Black"/>
                <a:cs typeface="Arial Black"/>
              </a:rPr>
              <a:t>i</a:t>
            </a:r>
            <a:r>
              <a:rPr sz="2800" spc="-490" dirty="0">
                <a:solidFill>
                  <a:srgbClr val="524E52"/>
                </a:solidFill>
                <a:latin typeface="Arial Black"/>
                <a:cs typeface="Arial Black"/>
              </a:rPr>
              <a:t> </a:t>
            </a:r>
            <a:r>
              <a:rPr sz="2800" spc="-335" dirty="0">
                <a:solidFill>
                  <a:srgbClr val="524E52"/>
                </a:solidFill>
                <a:latin typeface="Arial Black"/>
                <a:cs typeface="Arial Black"/>
              </a:rPr>
              <a:t>n	</a:t>
            </a:r>
            <a:r>
              <a:rPr sz="2800" spc="-390" dirty="0">
                <a:solidFill>
                  <a:srgbClr val="524E52"/>
                </a:solidFill>
                <a:latin typeface="Arial Black"/>
                <a:cs typeface="Arial Black"/>
              </a:rPr>
              <a:t>p </a:t>
            </a:r>
            <a:r>
              <a:rPr sz="2800" spc="-565" dirty="0">
                <a:solidFill>
                  <a:srgbClr val="524E52"/>
                </a:solidFill>
                <a:latin typeface="Arial Black"/>
                <a:cs typeface="Arial Black"/>
              </a:rPr>
              <a:t>a </a:t>
            </a:r>
            <a:r>
              <a:rPr sz="2800" spc="-320" dirty="0">
                <a:solidFill>
                  <a:srgbClr val="524E52"/>
                </a:solidFill>
                <a:latin typeface="Arial Black"/>
                <a:cs typeface="Arial Black"/>
              </a:rPr>
              <a:t>t </a:t>
            </a:r>
            <a:r>
              <a:rPr sz="2800" spc="-145" dirty="0">
                <a:solidFill>
                  <a:srgbClr val="524E52"/>
                </a:solidFill>
                <a:latin typeface="Arial Black"/>
                <a:cs typeface="Arial Black"/>
              </a:rPr>
              <a:t>i</a:t>
            </a:r>
            <a:r>
              <a:rPr sz="2800" spc="-705" dirty="0">
                <a:solidFill>
                  <a:srgbClr val="524E52"/>
                </a:solidFill>
                <a:latin typeface="Arial Black"/>
                <a:cs typeface="Arial Black"/>
              </a:rPr>
              <a:t> </a:t>
            </a:r>
            <a:r>
              <a:rPr sz="2800" spc="-615" dirty="0">
                <a:solidFill>
                  <a:srgbClr val="524E52"/>
                </a:solidFill>
                <a:latin typeface="Arial Black"/>
                <a:cs typeface="Arial Black"/>
              </a:rPr>
              <a:t>e </a:t>
            </a:r>
            <a:r>
              <a:rPr sz="2800" spc="-335" dirty="0">
                <a:solidFill>
                  <a:srgbClr val="524E52"/>
                </a:solidFill>
                <a:latin typeface="Arial Black"/>
                <a:cs typeface="Arial Black"/>
              </a:rPr>
              <a:t>n </a:t>
            </a:r>
            <a:r>
              <a:rPr sz="2800" spc="-320" dirty="0">
                <a:solidFill>
                  <a:srgbClr val="524E52"/>
                </a:solidFill>
                <a:latin typeface="Arial Black"/>
                <a:cs typeface="Arial Black"/>
              </a:rPr>
              <a:t>t</a:t>
            </a:r>
            <a:r>
              <a:rPr sz="2800" spc="-484" dirty="0">
                <a:solidFill>
                  <a:srgbClr val="524E52"/>
                </a:solidFill>
                <a:latin typeface="Arial Black"/>
                <a:cs typeface="Arial Black"/>
              </a:rPr>
              <a:t> </a:t>
            </a:r>
            <a:r>
              <a:rPr sz="2800" spc="-585" dirty="0">
                <a:solidFill>
                  <a:srgbClr val="524E52"/>
                </a:solidFill>
                <a:latin typeface="Arial Black"/>
                <a:cs typeface="Arial Black"/>
              </a:rPr>
              <a:t>s		</a:t>
            </a:r>
            <a:r>
              <a:rPr sz="2800" spc="-670" dirty="0">
                <a:solidFill>
                  <a:srgbClr val="524E52"/>
                </a:solidFill>
                <a:latin typeface="Arial Black"/>
                <a:cs typeface="Arial Black"/>
              </a:rPr>
              <a:t>w  </a:t>
            </a:r>
            <a:r>
              <a:rPr sz="2800" spc="-145" dirty="0">
                <a:solidFill>
                  <a:srgbClr val="524E52"/>
                </a:solidFill>
                <a:latin typeface="Arial Black"/>
                <a:cs typeface="Arial Black"/>
              </a:rPr>
              <a:t>i</a:t>
            </a:r>
            <a:r>
              <a:rPr sz="2800" spc="-570" dirty="0">
                <a:solidFill>
                  <a:srgbClr val="524E52"/>
                </a:solidFill>
                <a:latin typeface="Arial Black"/>
                <a:cs typeface="Arial Black"/>
              </a:rPr>
              <a:t> </a:t>
            </a:r>
            <a:r>
              <a:rPr sz="2800" spc="-320" dirty="0">
                <a:solidFill>
                  <a:srgbClr val="524E52"/>
                </a:solidFill>
                <a:latin typeface="Arial Black"/>
                <a:cs typeface="Arial Black"/>
              </a:rPr>
              <a:t>t</a:t>
            </a:r>
            <a:r>
              <a:rPr sz="2800" spc="-490" dirty="0">
                <a:solidFill>
                  <a:srgbClr val="524E52"/>
                </a:solidFill>
                <a:latin typeface="Arial Black"/>
                <a:cs typeface="Arial Black"/>
              </a:rPr>
              <a:t> </a:t>
            </a:r>
            <a:r>
              <a:rPr sz="2800" spc="-375" dirty="0">
                <a:solidFill>
                  <a:srgbClr val="524E52"/>
                </a:solidFill>
                <a:latin typeface="Arial Black"/>
                <a:cs typeface="Arial Black"/>
              </a:rPr>
              <a:t>h	</a:t>
            </a:r>
            <a:r>
              <a:rPr sz="2800" spc="-320" dirty="0">
                <a:solidFill>
                  <a:srgbClr val="524E52"/>
                </a:solidFill>
                <a:latin typeface="Arial Black"/>
                <a:cs typeface="Arial Black"/>
              </a:rPr>
              <a:t>t </a:t>
            </a:r>
            <a:r>
              <a:rPr sz="2800" spc="-465" dirty="0">
                <a:solidFill>
                  <a:srgbClr val="524E52"/>
                </a:solidFill>
                <a:latin typeface="Arial Black"/>
                <a:cs typeface="Arial Black"/>
              </a:rPr>
              <a:t>y</a:t>
            </a:r>
            <a:r>
              <a:rPr sz="2800" spc="-655" dirty="0">
                <a:solidFill>
                  <a:srgbClr val="524E52"/>
                </a:solidFill>
                <a:latin typeface="Arial Black"/>
                <a:cs typeface="Arial Black"/>
              </a:rPr>
              <a:t> </a:t>
            </a:r>
            <a:r>
              <a:rPr sz="2800" spc="-390" dirty="0">
                <a:solidFill>
                  <a:srgbClr val="524E52"/>
                </a:solidFill>
                <a:latin typeface="Arial Black"/>
                <a:cs typeface="Arial Black"/>
              </a:rPr>
              <a:t>p</a:t>
            </a:r>
            <a:r>
              <a:rPr sz="2800" spc="-484" dirty="0">
                <a:solidFill>
                  <a:srgbClr val="524E52"/>
                </a:solidFill>
                <a:latin typeface="Arial Black"/>
                <a:cs typeface="Arial Black"/>
              </a:rPr>
              <a:t> </a:t>
            </a:r>
            <a:r>
              <a:rPr sz="2800" spc="-615" dirty="0">
                <a:solidFill>
                  <a:srgbClr val="524E52"/>
                </a:solidFill>
                <a:latin typeface="Arial Black"/>
                <a:cs typeface="Arial Black"/>
              </a:rPr>
              <a:t>e	</a:t>
            </a:r>
            <a:r>
              <a:rPr sz="2800" spc="-540" dirty="0">
                <a:solidFill>
                  <a:srgbClr val="524E52"/>
                </a:solidFill>
                <a:latin typeface="Arial Black"/>
                <a:cs typeface="Arial Black"/>
              </a:rPr>
              <a:t>2	</a:t>
            </a:r>
            <a:r>
              <a:rPr sz="2800" spc="-365" dirty="0">
                <a:solidFill>
                  <a:srgbClr val="524E52"/>
                </a:solidFill>
                <a:latin typeface="Arial Black"/>
                <a:cs typeface="Arial Black"/>
              </a:rPr>
              <a:t>d </a:t>
            </a:r>
            <a:r>
              <a:rPr sz="2800" spc="-145" dirty="0">
                <a:solidFill>
                  <a:srgbClr val="524E52"/>
                </a:solidFill>
                <a:latin typeface="Arial Black"/>
                <a:cs typeface="Arial Black"/>
              </a:rPr>
              <a:t>i </a:t>
            </a:r>
            <a:r>
              <a:rPr sz="2800" spc="-565" dirty="0">
                <a:solidFill>
                  <a:srgbClr val="524E52"/>
                </a:solidFill>
                <a:latin typeface="Arial Black"/>
                <a:cs typeface="Arial Black"/>
              </a:rPr>
              <a:t>a </a:t>
            </a:r>
            <a:r>
              <a:rPr sz="2800" spc="-450" dirty="0">
                <a:solidFill>
                  <a:srgbClr val="524E52"/>
                </a:solidFill>
                <a:latin typeface="Arial Black"/>
                <a:cs typeface="Arial Black"/>
              </a:rPr>
              <a:t>b </a:t>
            </a:r>
            <a:r>
              <a:rPr sz="2800" spc="-615" dirty="0">
                <a:solidFill>
                  <a:srgbClr val="524E52"/>
                </a:solidFill>
                <a:latin typeface="Arial Black"/>
                <a:cs typeface="Arial Black"/>
              </a:rPr>
              <a:t>e </a:t>
            </a:r>
            <a:r>
              <a:rPr sz="2800" spc="-320" dirty="0">
                <a:solidFill>
                  <a:srgbClr val="524E52"/>
                </a:solidFill>
                <a:latin typeface="Arial Black"/>
                <a:cs typeface="Arial Black"/>
              </a:rPr>
              <a:t>t </a:t>
            </a:r>
            <a:r>
              <a:rPr sz="2800" spc="-615" dirty="0">
                <a:solidFill>
                  <a:srgbClr val="524E52"/>
                </a:solidFill>
                <a:latin typeface="Arial Black"/>
                <a:cs typeface="Arial Black"/>
              </a:rPr>
              <a:t>e </a:t>
            </a:r>
            <a:r>
              <a:rPr sz="2800" spc="-585" dirty="0">
                <a:solidFill>
                  <a:srgbClr val="524E52"/>
                </a:solidFill>
                <a:latin typeface="Arial Black"/>
                <a:cs typeface="Arial Black"/>
              </a:rPr>
              <a:t>s  </a:t>
            </a:r>
            <a:r>
              <a:rPr sz="2800" spc="-670" dirty="0">
                <a:solidFill>
                  <a:srgbClr val="524E52"/>
                </a:solidFill>
                <a:latin typeface="Arial Black"/>
                <a:cs typeface="Arial Black"/>
              </a:rPr>
              <a:t>w</a:t>
            </a:r>
            <a:r>
              <a:rPr sz="2800" spc="-490" dirty="0">
                <a:solidFill>
                  <a:srgbClr val="524E52"/>
                </a:solidFill>
                <a:latin typeface="Arial Black"/>
                <a:cs typeface="Arial Black"/>
              </a:rPr>
              <a:t> </a:t>
            </a:r>
            <a:r>
              <a:rPr sz="2800" spc="-375" dirty="0">
                <a:solidFill>
                  <a:srgbClr val="524E52"/>
                </a:solidFill>
                <a:latin typeface="Arial Black"/>
                <a:cs typeface="Arial Black"/>
              </a:rPr>
              <a:t>h</a:t>
            </a:r>
            <a:r>
              <a:rPr sz="2800" spc="-490" dirty="0">
                <a:solidFill>
                  <a:srgbClr val="524E52"/>
                </a:solidFill>
                <a:latin typeface="Arial Black"/>
                <a:cs typeface="Arial Black"/>
              </a:rPr>
              <a:t> </a:t>
            </a:r>
            <a:r>
              <a:rPr sz="2800" spc="-475" dirty="0">
                <a:solidFill>
                  <a:srgbClr val="524E52"/>
                </a:solidFill>
                <a:latin typeface="Arial Black"/>
                <a:cs typeface="Arial Black"/>
              </a:rPr>
              <a:t>o	</a:t>
            </a:r>
            <a:r>
              <a:rPr sz="2800" spc="-565" dirty="0">
                <a:solidFill>
                  <a:srgbClr val="524E52"/>
                </a:solidFill>
                <a:latin typeface="Arial Black"/>
                <a:cs typeface="Arial Black"/>
              </a:rPr>
              <a:t>a</a:t>
            </a:r>
            <a:r>
              <a:rPr sz="2800" spc="-490" dirty="0">
                <a:solidFill>
                  <a:srgbClr val="524E52"/>
                </a:solidFill>
                <a:latin typeface="Arial Black"/>
                <a:cs typeface="Arial Black"/>
              </a:rPr>
              <a:t> </a:t>
            </a:r>
            <a:r>
              <a:rPr sz="2800" spc="-175" dirty="0">
                <a:solidFill>
                  <a:srgbClr val="524E52"/>
                </a:solidFill>
                <a:latin typeface="Arial Black"/>
                <a:cs typeface="Arial Black"/>
              </a:rPr>
              <a:t>r</a:t>
            </a:r>
            <a:r>
              <a:rPr sz="2800" spc="-484" dirty="0">
                <a:solidFill>
                  <a:srgbClr val="524E52"/>
                </a:solidFill>
                <a:latin typeface="Arial Black"/>
                <a:cs typeface="Arial Black"/>
              </a:rPr>
              <a:t> </a:t>
            </a:r>
            <a:r>
              <a:rPr sz="2800" spc="-615" dirty="0">
                <a:solidFill>
                  <a:srgbClr val="524E52"/>
                </a:solidFill>
                <a:latin typeface="Arial Black"/>
                <a:cs typeface="Arial Black"/>
              </a:rPr>
              <a:t>e	</a:t>
            </a:r>
            <a:r>
              <a:rPr sz="2800" spc="-565" dirty="0">
                <a:solidFill>
                  <a:srgbClr val="524E52"/>
                </a:solidFill>
                <a:latin typeface="Arial Black"/>
                <a:cs typeface="Arial Black"/>
              </a:rPr>
              <a:t>a </a:t>
            </a:r>
            <a:r>
              <a:rPr sz="2800" spc="-250" dirty="0">
                <a:solidFill>
                  <a:srgbClr val="524E52"/>
                </a:solidFill>
                <a:latin typeface="Arial Black"/>
                <a:cs typeface="Arial Black"/>
              </a:rPr>
              <a:t>l</a:t>
            </a:r>
            <a:r>
              <a:rPr sz="2800" spc="-415" dirty="0">
                <a:solidFill>
                  <a:srgbClr val="524E52"/>
                </a:solidFill>
                <a:latin typeface="Arial Black"/>
                <a:cs typeface="Arial Black"/>
              </a:rPr>
              <a:t> </a:t>
            </a:r>
            <a:r>
              <a:rPr sz="2800" spc="-585" dirty="0">
                <a:solidFill>
                  <a:srgbClr val="524E52"/>
                </a:solidFill>
                <a:latin typeface="Arial Black"/>
                <a:cs typeface="Arial Black"/>
              </a:rPr>
              <a:t>s</a:t>
            </a:r>
            <a:r>
              <a:rPr sz="2800" spc="-484" dirty="0">
                <a:solidFill>
                  <a:srgbClr val="524E52"/>
                </a:solidFill>
                <a:latin typeface="Arial Black"/>
                <a:cs typeface="Arial Black"/>
              </a:rPr>
              <a:t> </a:t>
            </a:r>
            <a:r>
              <a:rPr sz="2800" spc="-475" dirty="0">
                <a:solidFill>
                  <a:srgbClr val="524E52"/>
                </a:solidFill>
                <a:latin typeface="Arial Black"/>
                <a:cs typeface="Arial Black"/>
              </a:rPr>
              <a:t>o		</a:t>
            </a:r>
            <a:r>
              <a:rPr sz="2800" spc="-565" dirty="0">
                <a:solidFill>
                  <a:srgbClr val="524E52"/>
                </a:solidFill>
                <a:latin typeface="Arial Black"/>
                <a:cs typeface="Arial Black"/>
              </a:rPr>
              <a:t>a</a:t>
            </a:r>
            <a:r>
              <a:rPr sz="2800" spc="-490" dirty="0">
                <a:solidFill>
                  <a:srgbClr val="524E52"/>
                </a:solidFill>
                <a:latin typeface="Arial Black"/>
                <a:cs typeface="Arial Black"/>
              </a:rPr>
              <a:t> </a:t>
            </a:r>
            <a:r>
              <a:rPr sz="2800" spc="-320" dirty="0">
                <a:solidFill>
                  <a:srgbClr val="524E52"/>
                </a:solidFill>
                <a:latin typeface="Arial Black"/>
                <a:cs typeface="Arial Black"/>
              </a:rPr>
              <a:t>t		</a:t>
            </a:r>
            <a:r>
              <a:rPr sz="2800" spc="-375" dirty="0">
                <a:solidFill>
                  <a:srgbClr val="524E52"/>
                </a:solidFill>
                <a:latin typeface="Arial Black"/>
                <a:cs typeface="Arial Black"/>
              </a:rPr>
              <a:t>h </a:t>
            </a:r>
            <a:r>
              <a:rPr sz="2800" spc="-145" dirty="0">
                <a:solidFill>
                  <a:srgbClr val="524E52"/>
                </a:solidFill>
                <a:latin typeface="Arial Black"/>
                <a:cs typeface="Arial Black"/>
              </a:rPr>
              <a:t>i</a:t>
            </a:r>
            <a:r>
              <a:rPr sz="2800" spc="-600" dirty="0">
                <a:solidFill>
                  <a:srgbClr val="524E52"/>
                </a:solidFill>
                <a:latin typeface="Arial Black"/>
                <a:cs typeface="Arial Black"/>
              </a:rPr>
              <a:t> </a:t>
            </a:r>
            <a:r>
              <a:rPr sz="2800" spc="-465" dirty="0">
                <a:solidFill>
                  <a:srgbClr val="524E52"/>
                </a:solidFill>
                <a:latin typeface="Arial Black"/>
                <a:cs typeface="Arial Black"/>
              </a:rPr>
              <a:t>g</a:t>
            </a:r>
            <a:r>
              <a:rPr sz="2800" spc="-490" dirty="0">
                <a:solidFill>
                  <a:srgbClr val="524E52"/>
                </a:solidFill>
                <a:latin typeface="Arial Black"/>
                <a:cs typeface="Arial Black"/>
              </a:rPr>
              <a:t> </a:t>
            </a:r>
            <a:r>
              <a:rPr sz="2800" spc="-375" dirty="0">
                <a:solidFill>
                  <a:srgbClr val="524E52"/>
                </a:solidFill>
                <a:latin typeface="Arial Black"/>
                <a:cs typeface="Arial Black"/>
              </a:rPr>
              <a:t>h	</a:t>
            </a:r>
            <a:r>
              <a:rPr sz="2800" spc="-175" dirty="0">
                <a:solidFill>
                  <a:srgbClr val="524E52"/>
                </a:solidFill>
                <a:latin typeface="Arial Black"/>
                <a:cs typeface="Arial Black"/>
              </a:rPr>
              <a:t>r </a:t>
            </a:r>
            <a:r>
              <a:rPr sz="2800" spc="-145" dirty="0">
                <a:solidFill>
                  <a:srgbClr val="524E52"/>
                </a:solidFill>
                <a:latin typeface="Arial Black"/>
                <a:cs typeface="Arial Black"/>
              </a:rPr>
              <a:t>i</a:t>
            </a:r>
            <a:r>
              <a:rPr sz="2800" spc="-795" dirty="0">
                <a:solidFill>
                  <a:srgbClr val="524E52"/>
                </a:solidFill>
                <a:latin typeface="Arial Black"/>
                <a:cs typeface="Arial Black"/>
              </a:rPr>
              <a:t> </a:t>
            </a:r>
            <a:r>
              <a:rPr sz="2800" spc="-585" dirty="0">
                <a:solidFill>
                  <a:srgbClr val="524E52"/>
                </a:solidFill>
                <a:latin typeface="Arial Black"/>
                <a:cs typeface="Arial Black"/>
              </a:rPr>
              <a:t>s</a:t>
            </a:r>
            <a:r>
              <a:rPr sz="2800" spc="-484" dirty="0">
                <a:solidFill>
                  <a:srgbClr val="524E52"/>
                </a:solidFill>
                <a:latin typeface="Arial Black"/>
                <a:cs typeface="Arial Black"/>
              </a:rPr>
              <a:t> </a:t>
            </a:r>
            <a:r>
              <a:rPr sz="2800" spc="-480" dirty="0">
                <a:solidFill>
                  <a:srgbClr val="524E52"/>
                </a:solidFill>
                <a:latin typeface="Arial Black"/>
                <a:cs typeface="Arial Black"/>
              </a:rPr>
              <a:t>k	</a:t>
            </a:r>
            <a:r>
              <a:rPr sz="2800" spc="-170" dirty="0">
                <a:solidFill>
                  <a:srgbClr val="524E52"/>
                </a:solidFill>
                <a:latin typeface="Arial Black"/>
                <a:cs typeface="Arial Black"/>
              </a:rPr>
              <a:t>f</a:t>
            </a:r>
            <a:r>
              <a:rPr sz="2800" spc="-484" dirty="0">
                <a:solidFill>
                  <a:srgbClr val="524E52"/>
                </a:solidFill>
                <a:latin typeface="Arial Black"/>
                <a:cs typeface="Arial Black"/>
              </a:rPr>
              <a:t> </a:t>
            </a:r>
            <a:r>
              <a:rPr sz="2800" spc="-475" dirty="0">
                <a:solidFill>
                  <a:srgbClr val="524E52"/>
                </a:solidFill>
                <a:latin typeface="Arial Black"/>
                <a:cs typeface="Arial Black"/>
              </a:rPr>
              <a:t>o</a:t>
            </a:r>
            <a:r>
              <a:rPr sz="2800" spc="-484" dirty="0">
                <a:solidFill>
                  <a:srgbClr val="524E52"/>
                </a:solidFill>
                <a:latin typeface="Arial Black"/>
                <a:cs typeface="Arial Black"/>
              </a:rPr>
              <a:t> </a:t>
            </a:r>
            <a:r>
              <a:rPr sz="2800" spc="-175" dirty="0">
                <a:solidFill>
                  <a:srgbClr val="524E52"/>
                </a:solidFill>
                <a:latin typeface="Arial Black"/>
                <a:cs typeface="Arial Black"/>
              </a:rPr>
              <a:t>r	</a:t>
            </a:r>
            <a:r>
              <a:rPr sz="2800" spc="-565" dirty="0">
                <a:solidFill>
                  <a:srgbClr val="524E52"/>
                </a:solidFill>
                <a:latin typeface="Arial Black"/>
                <a:cs typeface="Arial Black"/>
              </a:rPr>
              <a:t>a </a:t>
            </a:r>
            <a:r>
              <a:rPr sz="2800" spc="-365" dirty="0">
                <a:solidFill>
                  <a:srgbClr val="524E52"/>
                </a:solidFill>
                <a:latin typeface="Arial Black"/>
                <a:cs typeface="Arial Black"/>
              </a:rPr>
              <a:t>d </a:t>
            </a:r>
            <a:r>
              <a:rPr sz="2800" spc="-465" dirty="0">
                <a:solidFill>
                  <a:srgbClr val="524E52"/>
                </a:solidFill>
                <a:latin typeface="Arial Black"/>
                <a:cs typeface="Arial Black"/>
              </a:rPr>
              <a:t>v </a:t>
            </a:r>
            <a:r>
              <a:rPr sz="2800" spc="-615" dirty="0">
                <a:solidFill>
                  <a:srgbClr val="524E52"/>
                </a:solidFill>
                <a:latin typeface="Arial Black"/>
                <a:cs typeface="Arial Black"/>
              </a:rPr>
              <a:t>e </a:t>
            </a:r>
            <a:r>
              <a:rPr sz="2800" spc="-175" dirty="0">
                <a:solidFill>
                  <a:srgbClr val="524E52"/>
                </a:solidFill>
                <a:latin typeface="Arial Black"/>
                <a:cs typeface="Arial Black"/>
              </a:rPr>
              <a:t>r </a:t>
            </a:r>
            <a:r>
              <a:rPr sz="2800" spc="-585" dirty="0">
                <a:solidFill>
                  <a:srgbClr val="524E52"/>
                </a:solidFill>
                <a:latin typeface="Arial Black"/>
                <a:cs typeface="Arial Black"/>
              </a:rPr>
              <a:t>s</a:t>
            </a:r>
            <a:r>
              <a:rPr sz="2800" spc="-785" dirty="0">
                <a:solidFill>
                  <a:srgbClr val="524E52"/>
                </a:solidFill>
                <a:latin typeface="Arial Black"/>
                <a:cs typeface="Arial Black"/>
              </a:rPr>
              <a:t> </a:t>
            </a:r>
            <a:r>
              <a:rPr sz="2800" spc="-615" dirty="0">
                <a:solidFill>
                  <a:srgbClr val="524E52"/>
                </a:solidFill>
                <a:latin typeface="Arial Black"/>
                <a:cs typeface="Arial Black"/>
              </a:rPr>
              <a:t>e</a:t>
            </a:r>
            <a:endParaRPr sz="2800" dirty="0">
              <a:latin typeface="Arial Black"/>
              <a:cs typeface="Arial Black"/>
            </a:endParaRPr>
          </a:p>
          <a:p>
            <a:pPr algn="ctr">
              <a:lnSpc>
                <a:spcPct val="100000"/>
              </a:lnSpc>
              <a:spcBef>
                <a:spcPts val="1065"/>
              </a:spcBef>
              <a:tabLst>
                <a:tab pos="3037840" algn="l"/>
                <a:tab pos="4436110" algn="l"/>
                <a:tab pos="4918710" algn="l"/>
              </a:tabLst>
            </a:pPr>
            <a:r>
              <a:rPr sz="2800" spc="-685" dirty="0">
                <a:solidFill>
                  <a:srgbClr val="524E52"/>
                </a:solidFill>
                <a:latin typeface="Arial Black"/>
                <a:cs typeface="Arial Black"/>
              </a:rPr>
              <a:t>c </a:t>
            </a:r>
            <a:r>
              <a:rPr sz="2800" spc="-565" dirty="0">
                <a:solidFill>
                  <a:srgbClr val="524E52"/>
                </a:solidFill>
                <a:latin typeface="Arial Black"/>
                <a:cs typeface="Arial Black"/>
              </a:rPr>
              <a:t>a </a:t>
            </a:r>
            <a:r>
              <a:rPr sz="2800" spc="-175" dirty="0">
                <a:solidFill>
                  <a:srgbClr val="524E52"/>
                </a:solidFill>
                <a:latin typeface="Arial Black"/>
                <a:cs typeface="Arial Black"/>
              </a:rPr>
              <a:t>r </a:t>
            </a:r>
            <a:r>
              <a:rPr sz="2800" spc="-365" dirty="0">
                <a:solidFill>
                  <a:srgbClr val="524E52"/>
                </a:solidFill>
                <a:latin typeface="Arial Black"/>
                <a:cs typeface="Arial Black"/>
              </a:rPr>
              <a:t>d </a:t>
            </a:r>
            <a:r>
              <a:rPr sz="2800" spc="-145" dirty="0">
                <a:solidFill>
                  <a:srgbClr val="524E52"/>
                </a:solidFill>
                <a:latin typeface="Arial Black"/>
                <a:cs typeface="Arial Black"/>
              </a:rPr>
              <a:t>i </a:t>
            </a:r>
            <a:r>
              <a:rPr sz="2800" spc="-475" dirty="0">
                <a:solidFill>
                  <a:srgbClr val="524E52"/>
                </a:solidFill>
                <a:latin typeface="Arial Black"/>
                <a:cs typeface="Arial Black"/>
              </a:rPr>
              <a:t>o </a:t>
            </a:r>
            <a:r>
              <a:rPr sz="2800" spc="-465" dirty="0">
                <a:solidFill>
                  <a:srgbClr val="524E52"/>
                </a:solidFill>
                <a:latin typeface="Arial Black"/>
                <a:cs typeface="Arial Black"/>
              </a:rPr>
              <a:t>v </a:t>
            </a:r>
            <a:r>
              <a:rPr sz="2800" spc="-565" dirty="0">
                <a:solidFill>
                  <a:srgbClr val="524E52"/>
                </a:solidFill>
                <a:latin typeface="Arial Black"/>
                <a:cs typeface="Arial Black"/>
              </a:rPr>
              <a:t>a </a:t>
            </a:r>
            <a:r>
              <a:rPr sz="2800" spc="-585" dirty="0">
                <a:solidFill>
                  <a:srgbClr val="524E52"/>
                </a:solidFill>
                <a:latin typeface="Arial Black"/>
                <a:cs typeface="Arial Black"/>
              </a:rPr>
              <a:t>s </a:t>
            </a:r>
            <a:r>
              <a:rPr sz="2800" spc="-685" dirty="0">
                <a:solidFill>
                  <a:srgbClr val="524E52"/>
                </a:solidFill>
                <a:latin typeface="Arial Black"/>
                <a:cs typeface="Arial Black"/>
              </a:rPr>
              <a:t>c </a:t>
            </a:r>
            <a:r>
              <a:rPr sz="2800" spc="-355" dirty="0">
                <a:solidFill>
                  <a:srgbClr val="524E52"/>
                </a:solidFill>
                <a:latin typeface="Arial Black"/>
                <a:cs typeface="Arial Black"/>
              </a:rPr>
              <a:t>u </a:t>
            </a:r>
            <a:r>
              <a:rPr sz="2800" spc="-250" dirty="0">
                <a:solidFill>
                  <a:srgbClr val="524E52"/>
                </a:solidFill>
                <a:latin typeface="Arial Black"/>
                <a:cs typeface="Arial Black"/>
              </a:rPr>
              <a:t>l</a:t>
            </a:r>
            <a:r>
              <a:rPr sz="2800" spc="-790" dirty="0">
                <a:solidFill>
                  <a:srgbClr val="524E52"/>
                </a:solidFill>
                <a:latin typeface="Arial Black"/>
                <a:cs typeface="Arial Black"/>
              </a:rPr>
              <a:t> </a:t>
            </a:r>
            <a:r>
              <a:rPr sz="2800" spc="-565" dirty="0">
                <a:solidFill>
                  <a:srgbClr val="524E52"/>
                </a:solidFill>
                <a:latin typeface="Arial Black"/>
                <a:cs typeface="Arial Black"/>
              </a:rPr>
              <a:t>a</a:t>
            </a:r>
            <a:r>
              <a:rPr sz="2800" spc="-490" dirty="0">
                <a:solidFill>
                  <a:srgbClr val="524E52"/>
                </a:solidFill>
                <a:latin typeface="Arial Black"/>
                <a:cs typeface="Arial Black"/>
              </a:rPr>
              <a:t> </a:t>
            </a:r>
            <a:r>
              <a:rPr sz="2800" spc="-175" dirty="0">
                <a:solidFill>
                  <a:srgbClr val="524E52"/>
                </a:solidFill>
                <a:latin typeface="Arial Black"/>
                <a:cs typeface="Arial Black"/>
              </a:rPr>
              <a:t>r	</a:t>
            </a:r>
            <a:r>
              <a:rPr sz="2800" spc="-615" dirty="0">
                <a:solidFill>
                  <a:srgbClr val="524E52"/>
                </a:solidFill>
                <a:latin typeface="Arial Black"/>
                <a:cs typeface="Arial Black"/>
              </a:rPr>
              <a:t>e </a:t>
            </a:r>
            <a:r>
              <a:rPr sz="2800" spc="-465" dirty="0">
                <a:solidFill>
                  <a:srgbClr val="524E52"/>
                </a:solidFill>
                <a:latin typeface="Arial Black"/>
                <a:cs typeface="Arial Black"/>
              </a:rPr>
              <a:t>v </a:t>
            </a:r>
            <a:r>
              <a:rPr sz="2800" spc="-615" dirty="0">
                <a:solidFill>
                  <a:srgbClr val="524E52"/>
                </a:solidFill>
                <a:latin typeface="Arial Black"/>
                <a:cs typeface="Arial Black"/>
              </a:rPr>
              <a:t>e </a:t>
            </a:r>
            <a:r>
              <a:rPr sz="2800" spc="-335" dirty="0">
                <a:solidFill>
                  <a:srgbClr val="524E52"/>
                </a:solidFill>
                <a:latin typeface="Arial Black"/>
                <a:cs typeface="Arial Black"/>
              </a:rPr>
              <a:t>n</a:t>
            </a:r>
            <a:r>
              <a:rPr sz="2800" spc="-260" dirty="0">
                <a:solidFill>
                  <a:srgbClr val="524E52"/>
                </a:solidFill>
                <a:latin typeface="Arial Black"/>
                <a:cs typeface="Arial Black"/>
              </a:rPr>
              <a:t> </a:t>
            </a:r>
            <a:r>
              <a:rPr sz="2800" spc="-320" dirty="0">
                <a:solidFill>
                  <a:srgbClr val="524E52"/>
                </a:solidFill>
                <a:latin typeface="Arial Black"/>
                <a:cs typeface="Arial Black"/>
              </a:rPr>
              <a:t>t</a:t>
            </a:r>
            <a:r>
              <a:rPr sz="2800" spc="-490" dirty="0">
                <a:solidFill>
                  <a:srgbClr val="524E52"/>
                </a:solidFill>
                <a:latin typeface="Arial Black"/>
                <a:cs typeface="Arial Black"/>
              </a:rPr>
              <a:t> </a:t>
            </a:r>
            <a:r>
              <a:rPr sz="2800" spc="-585" dirty="0">
                <a:solidFill>
                  <a:srgbClr val="524E52"/>
                </a:solidFill>
                <a:latin typeface="Arial Black"/>
                <a:cs typeface="Arial Black"/>
              </a:rPr>
              <a:t>s	</a:t>
            </a:r>
            <a:r>
              <a:rPr sz="2800" spc="-145" dirty="0">
                <a:solidFill>
                  <a:srgbClr val="524E52"/>
                </a:solidFill>
                <a:latin typeface="Arial Black"/>
                <a:cs typeface="Arial Black"/>
              </a:rPr>
              <a:t>i</a:t>
            </a:r>
            <a:r>
              <a:rPr sz="2800" spc="-490" dirty="0">
                <a:solidFill>
                  <a:srgbClr val="524E52"/>
                </a:solidFill>
                <a:latin typeface="Arial Black"/>
                <a:cs typeface="Arial Black"/>
              </a:rPr>
              <a:t> </a:t>
            </a:r>
            <a:r>
              <a:rPr sz="2800" spc="-585" dirty="0">
                <a:solidFill>
                  <a:srgbClr val="524E52"/>
                </a:solidFill>
                <a:latin typeface="Arial Black"/>
                <a:cs typeface="Arial Black"/>
              </a:rPr>
              <a:t>s	</a:t>
            </a:r>
            <a:r>
              <a:rPr sz="2800" spc="-355" dirty="0">
                <a:solidFill>
                  <a:srgbClr val="524E52"/>
                </a:solidFill>
                <a:latin typeface="Arial Black"/>
                <a:cs typeface="Arial Black"/>
              </a:rPr>
              <a:t>u</a:t>
            </a:r>
            <a:r>
              <a:rPr sz="2800" spc="-495" dirty="0">
                <a:solidFill>
                  <a:srgbClr val="524E52"/>
                </a:solidFill>
                <a:latin typeface="Arial Black"/>
                <a:cs typeface="Arial Black"/>
              </a:rPr>
              <a:t> </a:t>
            </a:r>
            <a:r>
              <a:rPr sz="2800" spc="-335" dirty="0">
                <a:solidFill>
                  <a:srgbClr val="524E52"/>
                </a:solidFill>
                <a:latin typeface="Arial Black"/>
                <a:cs typeface="Arial Black"/>
              </a:rPr>
              <a:t>n</a:t>
            </a:r>
            <a:r>
              <a:rPr sz="2800" spc="-490" dirty="0">
                <a:solidFill>
                  <a:srgbClr val="524E52"/>
                </a:solidFill>
                <a:latin typeface="Arial Black"/>
                <a:cs typeface="Arial Black"/>
              </a:rPr>
              <a:t> </a:t>
            </a:r>
            <a:r>
              <a:rPr sz="2800" spc="-685" dirty="0">
                <a:solidFill>
                  <a:srgbClr val="524E52"/>
                </a:solidFill>
                <a:latin typeface="Arial Black"/>
                <a:cs typeface="Arial Black"/>
              </a:rPr>
              <a:t>c</a:t>
            </a:r>
            <a:r>
              <a:rPr sz="2800" spc="-495" dirty="0">
                <a:solidFill>
                  <a:srgbClr val="524E52"/>
                </a:solidFill>
                <a:latin typeface="Arial Black"/>
                <a:cs typeface="Arial Black"/>
              </a:rPr>
              <a:t> </a:t>
            </a:r>
            <a:r>
              <a:rPr sz="2800" spc="-615" dirty="0">
                <a:solidFill>
                  <a:srgbClr val="524E52"/>
                </a:solidFill>
                <a:latin typeface="Arial Black"/>
                <a:cs typeface="Arial Black"/>
              </a:rPr>
              <a:t>e</a:t>
            </a:r>
            <a:r>
              <a:rPr sz="2800" spc="-495" dirty="0">
                <a:solidFill>
                  <a:srgbClr val="524E52"/>
                </a:solidFill>
                <a:latin typeface="Arial Black"/>
                <a:cs typeface="Arial Black"/>
              </a:rPr>
              <a:t> </a:t>
            </a:r>
            <a:r>
              <a:rPr sz="2800" spc="-175" dirty="0">
                <a:solidFill>
                  <a:srgbClr val="524E52"/>
                </a:solidFill>
                <a:latin typeface="Arial Black"/>
                <a:cs typeface="Arial Black"/>
              </a:rPr>
              <a:t>r</a:t>
            </a:r>
            <a:r>
              <a:rPr sz="2800" spc="-490" dirty="0">
                <a:solidFill>
                  <a:srgbClr val="524E52"/>
                </a:solidFill>
                <a:latin typeface="Arial Black"/>
                <a:cs typeface="Arial Black"/>
              </a:rPr>
              <a:t> </a:t>
            </a:r>
            <a:r>
              <a:rPr sz="2800" spc="-320" dirty="0">
                <a:solidFill>
                  <a:srgbClr val="524E52"/>
                </a:solidFill>
                <a:latin typeface="Arial Black"/>
                <a:cs typeface="Arial Black"/>
              </a:rPr>
              <a:t>t</a:t>
            </a:r>
            <a:r>
              <a:rPr sz="2800" spc="-495" dirty="0">
                <a:solidFill>
                  <a:srgbClr val="524E52"/>
                </a:solidFill>
                <a:latin typeface="Arial Black"/>
                <a:cs typeface="Arial Black"/>
              </a:rPr>
              <a:t> </a:t>
            </a:r>
            <a:r>
              <a:rPr sz="2800" spc="-565" dirty="0">
                <a:solidFill>
                  <a:srgbClr val="524E52"/>
                </a:solidFill>
                <a:latin typeface="Arial Black"/>
                <a:cs typeface="Arial Black"/>
              </a:rPr>
              <a:t>a</a:t>
            </a:r>
            <a:r>
              <a:rPr sz="2800" spc="-495" dirty="0">
                <a:solidFill>
                  <a:srgbClr val="524E52"/>
                </a:solidFill>
                <a:latin typeface="Arial Black"/>
                <a:cs typeface="Arial Black"/>
              </a:rPr>
              <a:t> </a:t>
            </a:r>
            <a:r>
              <a:rPr sz="2800" spc="-145" dirty="0">
                <a:solidFill>
                  <a:srgbClr val="524E52"/>
                </a:solidFill>
                <a:latin typeface="Arial Black"/>
                <a:cs typeface="Arial Black"/>
              </a:rPr>
              <a:t>i</a:t>
            </a:r>
            <a:r>
              <a:rPr sz="2800" spc="-490" dirty="0">
                <a:solidFill>
                  <a:srgbClr val="524E52"/>
                </a:solidFill>
                <a:latin typeface="Arial Black"/>
                <a:cs typeface="Arial Black"/>
              </a:rPr>
              <a:t> </a:t>
            </a:r>
            <a:r>
              <a:rPr sz="2800" spc="-335" dirty="0">
                <a:solidFill>
                  <a:srgbClr val="524E52"/>
                </a:solidFill>
                <a:latin typeface="Arial Black"/>
                <a:cs typeface="Arial Black"/>
              </a:rPr>
              <a:t>n</a:t>
            </a:r>
            <a:r>
              <a:rPr sz="2800" spc="-495" dirty="0">
                <a:solidFill>
                  <a:srgbClr val="524E52"/>
                </a:solidFill>
                <a:latin typeface="Arial Black"/>
                <a:cs typeface="Arial Black"/>
              </a:rPr>
              <a:t> </a:t>
            </a:r>
            <a:r>
              <a:rPr sz="2800" spc="-80" dirty="0">
                <a:solidFill>
                  <a:srgbClr val="524E52"/>
                </a:solidFill>
                <a:latin typeface="Arial Black"/>
                <a:cs typeface="Arial Black"/>
              </a:rPr>
              <a:t>.</a:t>
            </a:r>
            <a:endParaRPr sz="2800" dirty="0">
              <a:latin typeface="Arial Black"/>
              <a:cs typeface="Arial Black"/>
            </a:endParaRPr>
          </a:p>
        </p:txBody>
      </p:sp>
      <p:sp>
        <p:nvSpPr>
          <p:cNvPr id="5" name="object 5"/>
          <p:cNvSpPr/>
          <p:nvPr/>
        </p:nvSpPr>
        <p:spPr>
          <a:xfrm>
            <a:off x="0" y="0"/>
            <a:ext cx="2543175" cy="2543175"/>
          </a:xfrm>
          <a:custGeom>
            <a:avLst/>
            <a:gdLst/>
            <a:ahLst/>
            <a:cxnLst/>
            <a:rect l="l" t="t" r="r" b="b"/>
            <a:pathLst>
              <a:path w="2543175" h="2543175">
                <a:moveTo>
                  <a:pt x="1640865" y="2543174"/>
                </a:moveTo>
                <a:lnTo>
                  <a:pt x="902309" y="2543174"/>
                </a:lnTo>
                <a:lnTo>
                  <a:pt x="896405" y="2542593"/>
                </a:lnTo>
                <a:lnTo>
                  <a:pt x="852853" y="2524554"/>
                </a:lnTo>
                <a:lnTo>
                  <a:pt x="826640" y="2492610"/>
                </a:lnTo>
                <a:lnTo>
                  <a:pt x="817448" y="2458314"/>
                </a:lnTo>
                <a:lnTo>
                  <a:pt x="817448" y="1725725"/>
                </a:lnTo>
                <a:lnTo>
                  <a:pt x="84863" y="1725725"/>
                </a:lnTo>
                <a:lnTo>
                  <a:pt x="45324" y="1713727"/>
                </a:lnTo>
                <a:lnTo>
                  <a:pt x="11993" y="1680402"/>
                </a:lnTo>
                <a:lnTo>
                  <a:pt x="0" y="1640865"/>
                </a:lnTo>
                <a:lnTo>
                  <a:pt x="0" y="902309"/>
                </a:lnTo>
                <a:lnTo>
                  <a:pt x="11993" y="862771"/>
                </a:lnTo>
                <a:lnTo>
                  <a:pt x="45324" y="829447"/>
                </a:lnTo>
                <a:lnTo>
                  <a:pt x="84863" y="817448"/>
                </a:lnTo>
                <a:lnTo>
                  <a:pt x="817448" y="817448"/>
                </a:lnTo>
                <a:lnTo>
                  <a:pt x="817448" y="84863"/>
                </a:lnTo>
                <a:lnTo>
                  <a:pt x="829447" y="45324"/>
                </a:lnTo>
                <a:lnTo>
                  <a:pt x="862771" y="11993"/>
                </a:lnTo>
                <a:lnTo>
                  <a:pt x="902309" y="0"/>
                </a:lnTo>
                <a:lnTo>
                  <a:pt x="1640865" y="0"/>
                </a:lnTo>
                <a:lnTo>
                  <a:pt x="1680402" y="11993"/>
                </a:lnTo>
                <a:lnTo>
                  <a:pt x="1713727" y="45324"/>
                </a:lnTo>
                <a:lnTo>
                  <a:pt x="1725725" y="84863"/>
                </a:lnTo>
                <a:lnTo>
                  <a:pt x="1725725" y="181655"/>
                </a:lnTo>
                <a:lnTo>
                  <a:pt x="999104" y="181655"/>
                </a:lnTo>
                <a:lnTo>
                  <a:pt x="999104" y="914243"/>
                </a:lnTo>
                <a:lnTo>
                  <a:pt x="987105" y="953781"/>
                </a:lnTo>
                <a:lnTo>
                  <a:pt x="953781" y="987105"/>
                </a:lnTo>
                <a:lnTo>
                  <a:pt x="914243" y="999104"/>
                </a:lnTo>
                <a:lnTo>
                  <a:pt x="181655" y="999104"/>
                </a:lnTo>
                <a:lnTo>
                  <a:pt x="181655" y="1544070"/>
                </a:lnTo>
                <a:lnTo>
                  <a:pt x="914243" y="1544070"/>
                </a:lnTo>
                <a:lnTo>
                  <a:pt x="920147" y="1544651"/>
                </a:lnTo>
                <a:lnTo>
                  <a:pt x="963699" y="1562689"/>
                </a:lnTo>
                <a:lnTo>
                  <a:pt x="989912" y="1594633"/>
                </a:lnTo>
                <a:lnTo>
                  <a:pt x="999104" y="1628930"/>
                </a:lnTo>
                <a:lnTo>
                  <a:pt x="999104" y="2361519"/>
                </a:lnTo>
                <a:lnTo>
                  <a:pt x="1725725" y="2361519"/>
                </a:lnTo>
                <a:lnTo>
                  <a:pt x="1725725" y="2458314"/>
                </a:lnTo>
                <a:lnTo>
                  <a:pt x="1725144" y="2464217"/>
                </a:lnTo>
                <a:lnTo>
                  <a:pt x="1707105" y="2507769"/>
                </a:lnTo>
                <a:lnTo>
                  <a:pt x="1675161" y="2533973"/>
                </a:lnTo>
                <a:lnTo>
                  <a:pt x="1646769" y="2542593"/>
                </a:lnTo>
                <a:lnTo>
                  <a:pt x="1640865" y="2543174"/>
                </a:lnTo>
                <a:close/>
              </a:path>
              <a:path w="2543175" h="2543175">
                <a:moveTo>
                  <a:pt x="1725725" y="2361519"/>
                </a:moveTo>
                <a:lnTo>
                  <a:pt x="1544070" y="2361519"/>
                </a:lnTo>
                <a:lnTo>
                  <a:pt x="1544070" y="1628930"/>
                </a:lnTo>
                <a:lnTo>
                  <a:pt x="1556068" y="1589393"/>
                </a:lnTo>
                <a:lnTo>
                  <a:pt x="1589393" y="1556068"/>
                </a:lnTo>
                <a:lnTo>
                  <a:pt x="1628930" y="1544070"/>
                </a:lnTo>
                <a:lnTo>
                  <a:pt x="2361519" y="1544070"/>
                </a:lnTo>
                <a:lnTo>
                  <a:pt x="2361519" y="999104"/>
                </a:lnTo>
                <a:lnTo>
                  <a:pt x="1628930" y="999104"/>
                </a:lnTo>
                <a:lnTo>
                  <a:pt x="1623026" y="998522"/>
                </a:lnTo>
                <a:lnTo>
                  <a:pt x="1579474" y="980484"/>
                </a:lnTo>
                <a:lnTo>
                  <a:pt x="1553261" y="948540"/>
                </a:lnTo>
                <a:lnTo>
                  <a:pt x="1544070" y="914243"/>
                </a:lnTo>
                <a:lnTo>
                  <a:pt x="1544070" y="181655"/>
                </a:lnTo>
                <a:lnTo>
                  <a:pt x="1725725" y="181655"/>
                </a:lnTo>
                <a:lnTo>
                  <a:pt x="1725725" y="817448"/>
                </a:lnTo>
                <a:lnTo>
                  <a:pt x="2458314" y="817448"/>
                </a:lnTo>
                <a:lnTo>
                  <a:pt x="2497851" y="829447"/>
                </a:lnTo>
                <a:lnTo>
                  <a:pt x="2531176" y="862771"/>
                </a:lnTo>
                <a:lnTo>
                  <a:pt x="2543174" y="902309"/>
                </a:lnTo>
                <a:lnTo>
                  <a:pt x="2543174" y="1640865"/>
                </a:lnTo>
                <a:lnTo>
                  <a:pt x="2531176" y="1680402"/>
                </a:lnTo>
                <a:lnTo>
                  <a:pt x="2497851" y="1713727"/>
                </a:lnTo>
                <a:lnTo>
                  <a:pt x="2458314" y="1725725"/>
                </a:lnTo>
                <a:lnTo>
                  <a:pt x="1725725" y="1725725"/>
                </a:lnTo>
                <a:lnTo>
                  <a:pt x="1725725" y="2361519"/>
                </a:lnTo>
                <a:close/>
              </a:path>
            </a:pathLst>
          </a:custGeom>
          <a:solidFill>
            <a:srgbClr val="FFFFFF"/>
          </a:solidFill>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93366" y="1920477"/>
            <a:ext cx="8743949" cy="8362949"/>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3130291" y="152744"/>
            <a:ext cx="11791950" cy="756920"/>
          </a:xfrm>
          <a:prstGeom prst="rect">
            <a:avLst/>
          </a:prstGeom>
        </p:spPr>
        <p:txBody>
          <a:bodyPr vert="horz" wrap="square" lIns="0" tIns="12700" rIns="0" bIns="0" rtlCol="0">
            <a:spAutoFit/>
          </a:bodyPr>
          <a:lstStyle/>
          <a:p>
            <a:pPr marL="12700">
              <a:lnSpc>
                <a:spcPct val="100000"/>
              </a:lnSpc>
              <a:spcBef>
                <a:spcPts val="100"/>
              </a:spcBef>
            </a:pPr>
            <a:r>
              <a:rPr sz="4800" spc="220" dirty="0">
                <a:solidFill>
                  <a:srgbClr val="000000"/>
                </a:solidFill>
              </a:rPr>
              <a:t>Cardiovascular</a:t>
            </a:r>
            <a:r>
              <a:rPr sz="4800" spc="-360" dirty="0">
                <a:solidFill>
                  <a:srgbClr val="000000"/>
                </a:solidFill>
              </a:rPr>
              <a:t> </a:t>
            </a:r>
            <a:r>
              <a:rPr sz="4800" spc="350" dirty="0">
                <a:solidFill>
                  <a:srgbClr val="000000"/>
                </a:solidFill>
              </a:rPr>
              <a:t>and</a:t>
            </a:r>
            <a:r>
              <a:rPr sz="4800" spc="-360" dirty="0">
                <a:solidFill>
                  <a:srgbClr val="000000"/>
                </a:solidFill>
              </a:rPr>
              <a:t> </a:t>
            </a:r>
            <a:r>
              <a:rPr sz="4800" spc="170" dirty="0">
                <a:solidFill>
                  <a:srgbClr val="000000"/>
                </a:solidFill>
              </a:rPr>
              <a:t>Renal</a:t>
            </a:r>
            <a:r>
              <a:rPr sz="4800" spc="-360" dirty="0">
                <a:solidFill>
                  <a:srgbClr val="000000"/>
                </a:solidFill>
              </a:rPr>
              <a:t> </a:t>
            </a:r>
            <a:r>
              <a:rPr sz="4800" spc="190" dirty="0">
                <a:solidFill>
                  <a:srgbClr val="000000"/>
                </a:solidFill>
              </a:rPr>
              <a:t>Outcomes</a:t>
            </a:r>
            <a:endParaRPr sz="4800"/>
          </a:p>
        </p:txBody>
      </p:sp>
      <p:sp>
        <p:nvSpPr>
          <p:cNvPr id="4" name="object 4"/>
          <p:cNvSpPr txBox="1"/>
          <p:nvPr/>
        </p:nvSpPr>
        <p:spPr>
          <a:xfrm>
            <a:off x="3110795" y="819494"/>
            <a:ext cx="12007850" cy="756920"/>
          </a:xfrm>
          <a:prstGeom prst="rect">
            <a:avLst/>
          </a:prstGeom>
        </p:spPr>
        <p:txBody>
          <a:bodyPr vert="horz" wrap="square" lIns="0" tIns="12700" rIns="0" bIns="0" rtlCol="0">
            <a:spAutoFit/>
          </a:bodyPr>
          <a:lstStyle/>
          <a:p>
            <a:pPr marL="12700">
              <a:lnSpc>
                <a:spcPct val="100000"/>
              </a:lnSpc>
              <a:spcBef>
                <a:spcPts val="100"/>
              </a:spcBef>
            </a:pPr>
            <a:r>
              <a:rPr sz="4800" spc="180" dirty="0">
                <a:latin typeface="Verdana"/>
                <a:cs typeface="Verdana"/>
              </a:rPr>
              <a:t>with</a:t>
            </a:r>
            <a:r>
              <a:rPr sz="4800" spc="-360" dirty="0">
                <a:latin typeface="Verdana"/>
                <a:cs typeface="Verdana"/>
              </a:rPr>
              <a:t> </a:t>
            </a:r>
            <a:r>
              <a:rPr sz="4800" spc="150" dirty="0">
                <a:latin typeface="Verdana"/>
                <a:cs typeface="Verdana"/>
              </a:rPr>
              <a:t>Efpeglenatide</a:t>
            </a:r>
            <a:r>
              <a:rPr sz="4800" spc="-355" dirty="0">
                <a:latin typeface="Verdana"/>
                <a:cs typeface="Verdana"/>
              </a:rPr>
              <a:t> </a:t>
            </a:r>
            <a:r>
              <a:rPr sz="4800" spc="245" dirty="0">
                <a:latin typeface="Verdana"/>
                <a:cs typeface="Verdana"/>
              </a:rPr>
              <a:t>in</a:t>
            </a:r>
            <a:r>
              <a:rPr sz="4800" spc="-355" dirty="0">
                <a:latin typeface="Verdana"/>
                <a:cs typeface="Verdana"/>
              </a:rPr>
              <a:t> </a:t>
            </a:r>
            <a:r>
              <a:rPr sz="4800" spc="145" dirty="0">
                <a:latin typeface="Verdana"/>
                <a:cs typeface="Verdana"/>
              </a:rPr>
              <a:t>Type</a:t>
            </a:r>
            <a:r>
              <a:rPr sz="4800" spc="-355" dirty="0">
                <a:latin typeface="Verdana"/>
                <a:cs typeface="Verdana"/>
              </a:rPr>
              <a:t> </a:t>
            </a:r>
            <a:r>
              <a:rPr sz="4800" spc="-315" dirty="0">
                <a:latin typeface="Verdana"/>
                <a:cs typeface="Verdana"/>
              </a:rPr>
              <a:t>2</a:t>
            </a:r>
            <a:r>
              <a:rPr sz="4800" spc="-355" dirty="0">
                <a:latin typeface="Verdana"/>
                <a:cs typeface="Verdana"/>
              </a:rPr>
              <a:t> </a:t>
            </a:r>
            <a:r>
              <a:rPr sz="4800" spc="145" dirty="0">
                <a:latin typeface="Verdana"/>
                <a:cs typeface="Verdana"/>
              </a:rPr>
              <a:t>Diabetes</a:t>
            </a:r>
            <a:endParaRPr sz="4800">
              <a:latin typeface="Verdana"/>
              <a:cs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652994" y="1643365"/>
            <a:ext cx="12982589" cy="8639184"/>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5162224" y="313054"/>
            <a:ext cx="7639376" cy="659155"/>
          </a:xfrm>
          <a:prstGeom prst="rect">
            <a:avLst/>
          </a:prstGeom>
        </p:spPr>
        <p:txBody>
          <a:bodyPr vert="horz" wrap="square" lIns="0" tIns="12700" rIns="0" bIns="0" rtlCol="0">
            <a:spAutoFit/>
          </a:bodyPr>
          <a:lstStyle/>
          <a:p>
            <a:pPr marL="12700">
              <a:lnSpc>
                <a:spcPct val="100000"/>
              </a:lnSpc>
              <a:spcBef>
                <a:spcPts val="100"/>
              </a:spcBef>
            </a:pPr>
            <a:r>
              <a:rPr sz="4200" b="1" spc="180" dirty="0"/>
              <a:t>Adjudicated </a:t>
            </a:r>
            <a:r>
              <a:rPr sz="4200" b="1" spc="45" dirty="0"/>
              <a:t>First</a:t>
            </a:r>
            <a:r>
              <a:rPr sz="4200" b="1" spc="-875" dirty="0"/>
              <a:t> </a:t>
            </a:r>
            <a:r>
              <a:rPr sz="4200" b="1" spc="55" dirty="0"/>
              <a:t>Events</a:t>
            </a:r>
            <a:endParaRPr sz="42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528" y="1028699"/>
            <a:ext cx="10934699" cy="9258299"/>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2514600" y="190500"/>
            <a:ext cx="13572481" cy="659155"/>
          </a:xfrm>
          <a:prstGeom prst="rect">
            <a:avLst/>
          </a:prstGeom>
        </p:spPr>
        <p:txBody>
          <a:bodyPr vert="horz" wrap="square" lIns="0" tIns="12700" rIns="0" bIns="0" rtlCol="0">
            <a:spAutoFit/>
          </a:bodyPr>
          <a:lstStyle/>
          <a:p>
            <a:pPr marL="12700">
              <a:lnSpc>
                <a:spcPct val="100000"/>
              </a:lnSpc>
              <a:spcBef>
                <a:spcPts val="100"/>
              </a:spcBef>
            </a:pPr>
            <a:r>
              <a:rPr sz="4200" b="1" spc="145" dirty="0"/>
              <a:t>Major</a:t>
            </a:r>
            <a:r>
              <a:rPr sz="4200" b="1" spc="-305" dirty="0"/>
              <a:t> </a:t>
            </a:r>
            <a:r>
              <a:rPr sz="4200" b="1" spc="190" dirty="0"/>
              <a:t>Cardiovascular</a:t>
            </a:r>
            <a:r>
              <a:rPr sz="4200" b="1" spc="-305" dirty="0"/>
              <a:t> </a:t>
            </a:r>
            <a:r>
              <a:rPr sz="4200" b="1" spc="305" dirty="0"/>
              <a:t>and</a:t>
            </a:r>
            <a:r>
              <a:rPr sz="4200" b="1" spc="-305" dirty="0"/>
              <a:t> </a:t>
            </a:r>
            <a:r>
              <a:rPr sz="4200" b="1" spc="145" dirty="0"/>
              <a:t>Renal</a:t>
            </a:r>
            <a:r>
              <a:rPr sz="4200" b="1" spc="-305" dirty="0"/>
              <a:t> </a:t>
            </a:r>
            <a:r>
              <a:rPr sz="4200" b="1" spc="165" dirty="0"/>
              <a:t>Outcomes</a:t>
            </a:r>
            <a:endParaRPr sz="42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solidFill>
            <a:srgbClr val="F7DAD5"/>
          </a:solidFill>
        </p:spPr>
        <p:txBody>
          <a:bodyPr wrap="square" lIns="0" tIns="0" rIns="0" bIns="0" rtlCol="0"/>
          <a:lstStyle/>
          <a:p>
            <a:endParaRPr/>
          </a:p>
        </p:txBody>
      </p:sp>
      <p:grpSp>
        <p:nvGrpSpPr>
          <p:cNvPr id="3" name="object 3"/>
          <p:cNvGrpSpPr/>
          <p:nvPr/>
        </p:nvGrpSpPr>
        <p:grpSpPr>
          <a:xfrm>
            <a:off x="0" y="2"/>
            <a:ext cx="18288000" cy="8733790"/>
            <a:chOff x="0" y="2"/>
            <a:chExt cx="18288000" cy="8733790"/>
          </a:xfrm>
        </p:grpSpPr>
        <p:sp>
          <p:nvSpPr>
            <p:cNvPr id="4" name="object 4"/>
            <p:cNvSpPr/>
            <p:nvPr/>
          </p:nvSpPr>
          <p:spPr>
            <a:xfrm>
              <a:off x="0" y="1456258"/>
              <a:ext cx="18287948" cy="727709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5688415" y="2"/>
              <a:ext cx="2543175" cy="2543175"/>
            </a:xfrm>
            <a:custGeom>
              <a:avLst/>
              <a:gdLst/>
              <a:ahLst/>
              <a:cxnLst/>
              <a:rect l="l" t="t" r="r" b="b"/>
              <a:pathLst>
                <a:path w="2543175" h="2543175">
                  <a:moveTo>
                    <a:pt x="1640865" y="2543174"/>
                  </a:moveTo>
                  <a:lnTo>
                    <a:pt x="902309" y="2543174"/>
                  </a:lnTo>
                  <a:lnTo>
                    <a:pt x="896405" y="2542593"/>
                  </a:lnTo>
                  <a:lnTo>
                    <a:pt x="852853" y="2524554"/>
                  </a:lnTo>
                  <a:lnTo>
                    <a:pt x="826640" y="2492610"/>
                  </a:lnTo>
                  <a:lnTo>
                    <a:pt x="817448" y="2458314"/>
                  </a:lnTo>
                  <a:lnTo>
                    <a:pt x="817448" y="1725725"/>
                  </a:lnTo>
                  <a:lnTo>
                    <a:pt x="84863" y="1725725"/>
                  </a:lnTo>
                  <a:lnTo>
                    <a:pt x="45324" y="1713727"/>
                  </a:lnTo>
                  <a:lnTo>
                    <a:pt x="11993" y="1680402"/>
                  </a:lnTo>
                  <a:lnTo>
                    <a:pt x="0" y="1640865"/>
                  </a:lnTo>
                  <a:lnTo>
                    <a:pt x="0" y="902309"/>
                  </a:lnTo>
                  <a:lnTo>
                    <a:pt x="11993" y="862771"/>
                  </a:lnTo>
                  <a:lnTo>
                    <a:pt x="45324" y="829447"/>
                  </a:lnTo>
                  <a:lnTo>
                    <a:pt x="84863" y="817448"/>
                  </a:lnTo>
                  <a:lnTo>
                    <a:pt x="817448" y="817448"/>
                  </a:lnTo>
                  <a:lnTo>
                    <a:pt x="817448" y="84863"/>
                  </a:lnTo>
                  <a:lnTo>
                    <a:pt x="829447" y="45324"/>
                  </a:lnTo>
                  <a:lnTo>
                    <a:pt x="862771" y="11993"/>
                  </a:lnTo>
                  <a:lnTo>
                    <a:pt x="902309" y="0"/>
                  </a:lnTo>
                  <a:lnTo>
                    <a:pt x="1640865" y="0"/>
                  </a:lnTo>
                  <a:lnTo>
                    <a:pt x="1680402" y="11993"/>
                  </a:lnTo>
                  <a:lnTo>
                    <a:pt x="1713727" y="45324"/>
                  </a:lnTo>
                  <a:lnTo>
                    <a:pt x="1725725" y="84863"/>
                  </a:lnTo>
                  <a:lnTo>
                    <a:pt x="1725725" y="181655"/>
                  </a:lnTo>
                  <a:lnTo>
                    <a:pt x="999104" y="181655"/>
                  </a:lnTo>
                  <a:lnTo>
                    <a:pt x="999104" y="914243"/>
                  </a:lnTo>
                  <a:lnTo>
                    <a:pt x="987105" y="953781"/>
                  </a:lnTo>
                  <a:lnTo>
                    <a:pt x="953781" y="987105"/>
                  </a:lnTo>
                  <a:lnTo>
                    <a:pt x="914243" y="999104"/>
                  </a:lnTo>
                  <a:lnTo>
                    <a:pt x="181655" y="999104"/>
                  </a:lnTo>
                  <a:lnTo>
                    <a:pt x="181655" y="1544070"/>
                  </a:lnTo>
                  <a:lnTo>
                    <a:pt x="914243" y="1544070"/>
                  </a:lnTo>
                  <a:lnTo>
                    <a:pt x="920147" y="1544651"/>
                  </a:lnTo>
                  <a:lnTo>
                    <a:pt x="963699" y="1562689"/>
                  </a:lnTo>
                  <a:lnTo>
                    <a:pt x="989912" y="1594633"/>
                  </a:lnTo>
                  <a:lnTo>
                    <a:pt x="999104" y="1628930"/>
                  </a:lnTo>
                  <a:lnTo>
                    <a:pt x="999104" y="2361519"/>
                  </a:lnTo>
                  <a:lnTo>
                    <a:pt x="1725725" y="2361519"/>
                  </a:lnTo>
                  <a:lnTo>
                    <a:pt x="1725725" y="2458314"/>
                  </a:lnTo>
                  <a:lnTo>
                    <a:pt x="1725144" y="2464217"/>
                  </a:lnTo>
                  <a:lnTo>
                    <a:pt x="1707105" y="2507769"/>
                  </a:lnTo>
                  <a:lnTo>
                    <a:pt x="1675161" y="2533973"/>
                  </a:lnTo>
                  <a:lnTo>
                    <a:pt x="1646769" y="2542593"/>
                  </a:lnTo>
                  <a:lnTo>
                    <a:pt x="1640865" y="2543174"/>
                  </a:lnTo>
                  <a:close/>
                </a:path>
                <a:path w="2543175" h="2543175">
                  <a:moveTo>
                    <a:pt x="1725725" y="2361519"/>
                  </a:moveTo>
                  <a:lnTo>
                    <a:pt x="1544070" y="2361519"/>
                  </a:lnTo>
                  <a:lnTo>
                    <a:pt x="1544070" y="1628930"/>
                  </a:lnTo>
                  <a:lnTo>
                    <a:pt x="1556068" y="1589393"/>
                  </a:lnTo>
                  <a:lnTo>
                    <a:pt x="1589393" y="1556068"/>
                  </a:lnTo>
                  <a:lnTo>
                    <a:pt x="1628930" y="1544070"/>
                  </a:lnTo>
                  <a:lnTo>
                    <a:pt x="2361519" y="1544070"/>
                  </a:lnTo>
                  <a:lnTo>
                    <a:pt x="2361519" y="999104"/>
                  </a:lnTo>
                  <a:lnTo>
                    <a:pt x="1628930" y="999104"/>
                  </a:lnTo>
                  <a:lnTo>
                    <a:pt x="1623026" y="998522"/>
                  </a:lnTo>
                  <a:lnTo>
                    <a:pt x="1579474" y="980484"/>
                  </a:lnTo>
                  <a:lnTo>
                    <a:pt x="1553261" y="948540"/>
                  </a:lnTo>
                  <a:lnTo>
                    <a:pt x="1544070" y="914243"/>
                  </a:lnTo>
                  <a:lnTo>
                    <a:pt x="1544070" y="181655"/>
                  </a:lnTo>
                  <a:lnTo>
                    <a:pt x="1725725" y="181655"/>
                  </a:lnTo>
                  <a:lnTo>
                    <a:pt x="1725725" y="817448"/>
                  </a:lnTo>
                  <a:lnTo>
                    <a:pt x="2458314" y="817448"/>
                  </a:lnTo>
                  <a:lnTo>
                    <a:pt x="2497851" y="829447"/>
                  </a:lnTo>
                  <a:lnTo>
                    <a:pt x="2531176" y="862771"/>
                  </a:lnTo>
                  <a:lnTo>
                    <a:pt x="2543174" y="902309"/>
                  </a:lnTo>
                  <a:lnTo>
                    <a:pt x="2543174" y="1640865"/>
                  </a:lnTo>
                  <a:lnTo>
                    <a:pt x="2531176" y="1680402"/>
                  </a:lnTo>
                  <a:lnTo>
                    <a:pt x="2497851" y="1713727"/>
                  </a:lnTo>
                  <a:lnTo>
                    <a:pt x="2458314" y="1725725"/>
                  </a:lnTo>
                  <a:lnTo>
                    <a:pt x="1725725" y="1725725"/>
                  </a:lnTo>
                  <a:lnTo>
                    <a:pt x="1725725" y="2361519"/>
                  </a:lnTo>
                  <a:close/>
                </a:path>
              </a:pathLst>
            </a:custGeom>
            <a:solidFill>
              <a:srgbClr val="FFFFFF"/>
            </a:solidFill>
          </p:spPr>
          <p:txBody>
            <a:bodyPr wrap="square" lIns="0" tIns="0" rIns="0" bIns="0" rtlCol="0"/>
            <a:lstStyle/>
            <a:p>
              <a:endParaRPr/>
            </a:p>
          </p:txBody>
        </p:sp>
      </p:grpSp>
      <p:sp>
        <p:nvSpPr>
          <p:cNvPr id="6" name="object 6"/>
          <p:cNvSpPr/>
          <p:nvPr/>
        </p:nvSpPr>
        <p:spPr>
          <a:xfrm>
            <a:off x="0" y="2"/>
            <a:ext cx="2543175" cy="2543175"/>
          </a:xfrm>
          <a:custGeom>
            <a:avLst/>
            <a:gdLst/>
            <a:ahLst/>
            <a:cxnLst/>
            <a:rect l="l" t="t" r="r" b="b"/>
            <a:pathLst>
              <a:path w="2543175" h="2543175">
                <a:moveTo>
                  <a:pt x="1640865" y="2543174"/>
                </a:moveTo>
                <a:lnTo>
                  <a:pt x="902309" y="2543174"/>
                </a:lnTo>
                <a:lnTo>
                  <a:pt x="896405" y="2542593"/>
                </a:lnTo>
                <a:lnTo>
                  <a:pt x="852853" y="2524554"/>
                </a:lnTo>
                <a:lnTo>
                  <a:pt x="826640" y="2492610"/>
                </a:lnTo>
                <a:lnTo>
                  <a:pt x="817448" y="2458314"/>
                </a:lnTo>
                <a:lnTo>
                  <a:pt x="817448" y="1725725"/>
                </a:lnTo>
                <a:lnTo>
                  <a:pt x="84863" y="1725725"/>
                </a:lnTo>
                <a:lnTo>
                  <a:pt x="45324" y="1713727"/>
                </a:lnTo>
                <a:lnTo>
                  <a:pt x="11993" y="1680402"/>
                </a:lnTo>
                <a:lnTo>
                  <a:pt x="0" y="1640865"/>
                </a:lnTo>
                <a:lnTo>
                  <a:pt x="0" y="902309"/>
                </a:lnTo>
                <a:lnTo>
                  <a:pt x="11993" y="862771"/>
                </a:lnTo>
                <a:lnTo>
                  <a:pt x="45324" y="829447"/>
                </a:lnTo>
                <a:lnTo>
                  <a:pt x="84863" y="817448"/>
                </a:lnTo>
                <a:lnTo>
                  <a:pt x="817448" y="817448"/>
                </a:lnTo>
                <a:lnTo>
                  <a:pt x="817448" y="84863"/>
                </a:lnTo>
                <a:lnTo>
                  <a:pt x="829447" y="45324"/>
                </a:lnTo>
                <a:lnTo>
                  <a:pt x="862771" y="11993"/>
                </a:lnTo>
                <a:lnTo>
                  <a:pt x="902309" y="0"/>
                </a:lnTo>
                <a:lnTo>
                  <a:pt x="1640865" y="0"/>
                </a:lnTo>
                <a:lnTo>
                  <a:pt x="1680402" y="11993"/>
                </a:lnTo>
                <a:lnTo>
                  <a:pt x="1713727" y="45324"/>
                </a:lnTo>
                <a:lnTo>
                  <a:pt x="1725725" y="84863"/>
                </a:lnTo>
                <a:lnTo>
                  <a:pt x="1725725" y="181655"/>
                </a:lnTo>
                <a:lnTo>
                  <a:pt x="999104" y="181655"/>
                </a:lnTo>
                <a:lnTo>
                  <a:pt x="999104" y="914243"/>
                </a:lnTo>
                <a:lnTo>
                  <a:pt x="987105" y="953781"/>
                </a:lnTo>
                <a:lnTo>
                  <a:pt x="953781" y="987105"/>
                </a:lnTo>
                <a:lnTo>
                  <a:pt x="914243" y="999104"/>
                </a:lnTo>
                <a:lnTo>
                  <a:pt x="181655" y="999104"/>
                </a:lnTo>
                <a:lnTo>
                  <a:pt x="181655" y="1544070"/>
                </a:lnTo>
                <a:lnTo>
                  <a:pt x="914243" y="1544070"/>
                </a:lnTo>
                <a:lnTo>
                  <a:pt x="920147" y="1544651"/>
                </a:lnTo>
                <a:lnTo>
                  <a:pt x="963699" y="1562689"/>
                </a:lnTo>
                <a:lnTo>
                  <a:pt x="989912" y="1594633"/>
                </a:lnTo>
                <a:lnTo>
                  <a:pt x="999104" y="1628930"/>
                </a:lnTo>
                <a:lnTo>
                  <a:pt x="999104" y="2361519"/>
                </a:lnTo>
                <a:lnTo>
                  <a:pt x="1725725" y="2361519"/>
                </a:lnTo>
                <a:lnTo>
                  <a:pt x="1725725" y="2458314"/>
                </a:lnTo>
                <a:lnTo>
                  <a:pt x="1725144" y="2464217"/>
                </a:lnTo>
                <a:lnTo>
                  <a:pt x="1707105" y="2507769"/>
                </a:lnTo>
                <a:lnTo>
                  <a:pt x="1675161" y="2533973"/>
                </a:lnTo>
                <a:lnTo>
                  <a:pt x="1646769" y="2542593"/>
                </a:lnTo>
                <a:lnTo>
                  <a:pt x="1640865" y="2543174"/>
                </a:lnTo>
                <a:close/>
              </a:path>
              <a:path w="2543175" h="2543175">
                <a:moveTo>
                  <a:pt x="1725725" y="2361519"/>
                </a:moveTo>
                <a:lnTo>
                  <a:pt x="1544070" y="2361519"/>
                </a:lnTo>
                <a:lnTo>
                  <a:pt x="1544070" y="1628930"/>
                </a:lnTo>
                <a:lnTo>
                  <a:pt x="1556068" y="1589393"/>
                </a:lnTo>
                <a:lnTo>
                  <a:pt x="1589393" y="1556068"/>
                </a:lnTo>
                <a:lnTo>
                  <a:pt x="1628930" y="1544070"/>
                </a:lnTo>
                <a:lnTo>
                  <a:pt x="2361519" y="1544070"/>
                </a:lnTo>
                <a:lnTo>
                  <a:pt x="2361519" y="999104"/>
                </a:lnTo>
                <a:lnTo>
                  <a:pt x="1628930" y="999104"/>
                </a:lnTo>
                <a:lnTo>
                  <a:pt x="1623026" y="998522"/>
                </a:lnTo>
                <a:lnTo>
                  <a:pt x="1579474" y="980484"/>
                </a:lnTo>
                <a:lnTo>
                  <a:pt x="1553261" y="948540"/>
                </a:lnTo>
                <a:lnTo>
                  <a:pt x="1544070" y="914243"/>
                </a:lnTo>
                <a:lnTo>
                  <a:pt x="1544070" y="181655"/>
                </a:lnTo>
                <a:lnTo>
                  <a:pt x="1725725" y="181655"/>
                </a:lnTo>
                <a:lnTo>
                  <a:pt x="1725725" y="817448"/>
                </a:lnTo>
                <a:lnTo>
                  <a:pt x="2458314" y="817448"/>
                </a:lnTo>
                <a:lnTo>
                  <a:pt x="2497851" y="829447"/>
                </a:lnTo>
                <a:lnTo>
                  <a:pt x="2531176" y="862771"/>
                </a:lnTo>
                <a:lnTo>
                  <a:pt x="2543174" y="902309"/>
                </a:lnTo>
                <a:lnTo>
                  <a:pt x="2543174" y="1640865"/>
                </a:lnTo>
                <a:lnTo>
                  <a:pt x="2531176" y="1680402"/>
                </a:lnTo>
                <a:lnTo>
                  <a:pt x="2497851" y="1713727"/>
                </a:lnTo>
                <a:lnTo>
                  <a:pt x="2458314" y="1725725"/>
                </a:lnTo>
                <a:lnTo>
                  <a:pt x="1725725" y="1725725"/>
                </a:lnTo>
                <a:lnTo>
                  <a:pt x="1725725" y="2361519"/>
                </a:lnTo>
                <a:close/>
              </a:path>
            </a:pathLst>
          </a:custGeom>
          <a:solidFill>
            <a:srgbClr val="FFFFFF"/>
          </a:solidFill>
        </p:spPr>
        <p:txBody>
          <a:bodyPr wrap="square" lIns="0" tIns="0" rIns="0" bIns="0" rtlCol="0"/>
          <a:lstStyle/>
          <a:p>
            <a:endParaRPr/>
          </a:p>
        </p:txBody>
      </p:sp>
      <p:sp>
        <p:nvSpPr>
          <p:cNvPr id="7" name="object 7"/>
          <p:cNvSpPr/>
          <p:nvPr/>
        </p:nvSpPr>
        <p:spPr>
          <a:xfrm>
            <a:off x="3389528" y="1028702"/>
            <a:ext cx="10934699" cy="9258296"/>
          </a:xfrm>
          <a:prstGeom prst="rect">
            <a:avLst/>
          </a:prstGeom>
          <a:blipFill>
            <a:blip r:embed="rId3"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2105396" y="-35309"/>
            <a:ext cx="14020799" cy="566822"/>
          </a:xfrm>
          <a:prstGeom prst="rect">
            <a:avLst/>
          </a:prstGeom>
        </p:spPr>
        <p:txBody>
          <a:bodyPr vert="horz" wrap="square" lIns="0" tIns="12700" rIns="0" bIns="0" rtlCol="0">
            <a:spAutoFit/>
          </a:bodyPr>
          <a:lstStyle/>
          <a:p>
            <a:pPr marL="12700">
              <a:lnSpc>
                <a:spcPct val="100000"/>
              </a:lnSpc>
              <a:spcBef>
                <a:spcPts val="100"/>
              </a:spcBef>
            </a:pPr>
            <a:r>
              <a:rPr b="1" spc="105" dirty="0"/>
              <a:t>Prespecified</a:t>
            </a:r>
            <a:r>
              <a:rPr b="1" spc="-260" dirty="0"/>
              <a:t> </a:t>
            </a:r>
            <a:r>
              <a:rPr b="1" spc="125" dirty="0"/>
              <a:t>Subgroup</a:t>
            </a:r>
            <a:r>
              <a:rPr b="1" spc="-254" dirty="0"/>
              <a:t> </a:t>
            </a:r>
            <a:r>
              <a:rPr b="1" spc="140" dirty="0"/>
              <a:t>Analyses</a:t>
            </a:r>
            <a:r>
              <a:rPr b="1" spc="-254" dirty="0"/>
              <a:t> </a:t>
            </a:r>
            <a:r>
              <a:rPr b="1" spc="30" dirty="0"/>
              <a:t>of</a:t>
            </a:r>
            <a:r>
              <a:rPr b="1" spc="-254" dirty="0"/>
              <a:t> </a:t>
            </a:r>
            <a:r>
              <a:rPr b="1" spc="95" dirty="0"/>
              <a:t>Incident</a:t>
            </a:r>
            <a:r>
              <a:rPr b="1" spc="-254" dirty="0"/>
              <a:t> </a:t>
            </a:r>
            <a:r>
              <a:rPr b="1" spc="90" dirty="0"/>
              <a:t>MACE</a:t>
            </a:r>
          </a:p>
        </p:txBody>
      </p:sp>
      <p:sp>
        <p:nvSpPr>
          <p:cNvPr id="9" name="object 9"/>
          <p:cNvSpPr txBox="1"/>
          <p:nvPr/>
        </p:nvSpPr>
        <p:spPr>
          <a:xfrm>
            <a:off x="4726941" y="412117"/>
            <a:ext cx="9065259" cy="566822"/>
          </a:xfrm>
          <a:prstGeom prst="rect">
            <a:avLst/>
          </a:prstGeom>
        </p:spPr>
        <p:txBody>
          <a:bodyPr vert="horz" wrap="square" lIns="0" tIns="12700" rIns="0" bIns="0" rtlCol="0">
            <a:spAutoFit/>
          </a:bodyPr>
          <a:lstStyle/>
          <a:p>
            <a:pPr marL="12700">
              <a:lnSpc>
                <a:spcPct val="100000"/>
              </a:lnSpc>
              <a:spcBef>
                <a:spcPts val="100"/>
              </a:spcBef>
            </a:pPr>
            <a:r>
              <a:rPr sz="3600" b="1" spc="105" dirty="0">
                <a:solidFill>
                  <a:srgbClr val="524E52"/>
                </a:solidFill>
                <a:latin typeface="Verdana"/>
                <a:cs typeface="Verdana"/>
              </a:rPr>
              <a:t>(the</a:t>
            </a:r>
            <a:r>
              <a:rPr sz="3600" b="1" spc="-275" dirty="0">
                <a:solidFill>
                  <a:srgbClr val="524E52"/>
                </a:solidFill>
                <a:latin typeface="Verdana"/>
                <a:cs typeface="Verdana"/>
              </a:rPr>
              <a:t> </a:t>
            </a:r>
            <a:r>
              <a:rPr sz="3600" b="1" spc="135" dirty="0">
                <a:solidFill>
                  <a:srgbClr val="524E52"/>
                </a:solidFill>
                <a:latin typeface="Verdana"/>
                <a:cs typeface="Verdana"/>
              </a:rPr>
              <a:t>Primary</a:t>
            </a:r>
            <a:r>
              <a:rPr sz="3600" b="1" spc="-275" dirty="0">
                <a:solidFill>
                  <a:srgbClr val="524E52"/>
                </a:solidFill>
                <a:latin typeface="Verdana"/>
                <a:cs typeface="Verdana"/>
              </a:rPr>
              <a:t> </a:t>
            </a:r>
            <a:r>
              <a:rPr sz="3600" b="1" spc="80" dirty="0">
                <a:solidFill>
                  <a:srgbClr val="524E52"/>
                </a:solidFill>
                <a:latin typeface="Verdana"/>
                <a:cs typeface="Verdana"/>
              </a:rPr>
              <a:t>Efficacy</a:t>
            </a:r>
            <a:r>
              <a:rPr sz="3600" b="1" spc="-275" dirty="0">
                <a:solidFill>
                  <a:srgbClr val="524E52"/>
                </a:solidFill>
                <a:latin typeface="Verdana"/>
                <a:cs typeface="Verdana"/>
              </a:rPr>
              <a:t> </a:t>
            </a:r>
            <a:r>
              <a:rPr sz="3600" b="1" spc="75" dirty="0">
                <a:solidFill>
                  <a:srgbClr val="524E52"/>
                </a:solidFill>
                <a:latin typeface="Verdana"/>
                <a:cs typeface="Verdana"/>
              </a:rPr>
              <a:t>Outcome)</a:t>
            </a:r>
            <a:endParaRPr sz="3600" b="1" dirty="0">
              <a:latin typeface="Verdana"/>
              <a:cs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59114" y="742949"/>
            <a:ext cx="11630009" cy="9544049"/>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4953000" y="141239"/>
            <a:ext cx="9067800" cy="552715"/>
          </a:xfrm>
          <a:prstGeom prst="rect">
            <a:avLst/>
          </a:prstGeom>
        </p:spPr>
        <p:txBody>
          <a:bodyPr vert="horz" wrap="square" lIns="0" tIns="13970" rIns="0" bIns="0" rtlCol="0">
            <a:spAutoFit/>
          </a:bodyPr>
          <a:lstStyle/>
          <a:p>
            <a:pPr marL="12700">
              <a:lnSpc>
                <a:spcPct val="100000"/>
              </a:lnSpc>
              <a:spcBef>
                <a:spcPts val="110"/>
              </a:spcBef>
            </a:pPr>
            <a:r>
              <a:rPr sz="3500" b="1" spc="275" dirty="0">
                <a:latin typeface="Arial"/>
                <a:cs typeface="Arial"/>
              </a:rPr>
              <a:t>Adverse</a:t>
            </a:r>
            <a:r>
              <a:rPr sz="3500" b="1" dirty="0">
                <a:latin typeface="Arial"/>
                <a:cs typeface="Arial"/>
              </a:rPr>
              <a:t> </a:t>
            </a:r>
            <a:r>
              <a:rPr sz="3500" b="1" spc="229" dirty="0">
                <a:latin typeface="Arial"/>
                <a:cs typeface="Arial"/>
              </a:rPr>
              <a:t>Events</a:t>
            </a:r>
            <a:r>
              <a:rPr sz="3500" b="1" dirty="0">
                <a:latin typeface="Arial"/>
                <a:cs typeface="Arial"/>
              </a:rPr>
              <a:t> </a:t>
            </a:r>
            <a:r>
              <a:rPr sz="3500" b="1" spc="254" dirty="0">
                <a:latin typeface="Arial"/>
                <a:cs typeface="Arial"/>
              </a:rPr>
              <a:t>of</a:t>
            </a:r>
            <a:r>
              <a:rPr sz="3500" b="1" spc="5" dirty="0">
                <a:latin typeface="Arial"/>
                <a:cs typeface="Arial"/>
              </a:rPr>
              <a:t> </a:t>
            </a:r>
            <a:r>
              <a:rPr sz="3500" b="1" spc="290" dirty="0">
                <a:latin typeface="Arial"/>
                <a:cs typeface="Arial"/>
              </a:rPr>
              <a:t>Special</a:t>
            </a:r>
            <a:r>
              <a:rPr sz="3500" b="1" dirty="0">
                <a:latin typeface="Arial"/>
                <a:cs typeface="Arial"/>
              </a:rPr>
              <a:t> </a:t>
            </a:r>
            <a:r>
              <a:rPr sz="3500" b="1" spc="300" dirty="0">
                <a:latin typeface="Arial"/>
                <a:cs typeface="Arial"/>
              </a:rPr>
              <a:t>Interest</a:t>
            </a:r>
            <a:endParaRPr sz="3500" b="1" dirty="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131118" y="192239"/>
            <a:ext cx="2286000" cy="552715"/>
          </a:xfrm>
          <a:prstGeom prst="rect">
            <a:avLst/>
          </a:prstGeom>
        </p:spPr>
        <p:txBody>
          <a:bodyPr vert="horz" wrap="square" lIns="0" tIns="13970" rIns="0" bIns="0" rtlCol="0">
            <a:spAutoFit/>
          </a:bodyPr>
          <a:lstStyle/>
          <a:p>
            <a:pPr marL="12700">
              <a:lnSpc>
                <a:spcPct val="100000"/>
              </a:lnSpc>
              <a:spcBef>
                <a:spcPts val="110"/>
              </a:spcBef>
            </a:pPr>
            <a:r>
              <a:rPr lang="en-US" sz="3500" b="1" dirty="0">
                <a:latin typeface="Arial"/>
                <a:cs typeface="Arial"/>
              </a:rPr>
              <a:t>RESULTS</a:t>
            </a:r>
            <a:endParaRPr sz="3500" b="1" dirty="0">
              <a:latin typeface="Arial"/>
              <a:cs typeface="Arial"/>
            </a:endParaRPr>
          </a:p>
        </p:txBody>
      </p:sp>
      <p:sp>
        <p:nvSpPr>
          <p:cNvPr id="4" name="Terminator 3">
            <a:extLst>
              <a:ext uri="{FF2B5EF4-FFF2-40B4-BE49-F238E27FC236}">
                <a16:creationId xmlns:a16="http://schemas.microsoft.com/office/drawing/2014/main" id="{9E403C86-7A3A-AFB2-7024-89D3AEABE130}"/>
              </a:ext>
            </a:extLst>
          </p:cNvPr>
          <p:cNvSpPr/>
          <p:nvPr/>
        </p:nvSpPr>
        <p:spPr>
          <a:xfrm>
            <a:off x="1066800" y="3543300"/>
            <a:ext cx="4800600" cy="1219200"/>
          </a:xfrm>
          <a:prstGeom prst="flowChartTerminato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Composite Renal Outcome</a:t>
            </a:r>
          </a:p>
        </p:txBody>
      </p:sp>
      <p:sp>
        <p:nvSpPr>
          <p:cNvPr id="5" name="Notched Right Arrow 4">
            <a:extLst>
              <a:ext uri="{FF2B5EF4-FFF2-40B4-BE49-F238E27FC236}">
                <a16:creationId xmlns:a16="http://schemas.microsoft.com/office/drawing/2014/main" id="{5D69543F-E0CD-9F4A-62C3-376941B9038B}"/>
              </a:ext>
            </a:extLst>
          </p:cNvPr>
          <p:cNvSpPr/>
          <p:nvPr/>
        </p:nvSpPr>
        <p:spPr>
          <a:xfrm>
            <a:off x="6096000" y="2400300"/>
            <a:ext cx="3581400" cy="1295400"/>
          </a:xfrm>
          <a:prstGeom prst="notched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Empagliflozin Group</a:t>
            </a:r>
          </a:p>
        </p:txBody>
      </p:sp>
      <p:sp>
        <p:nvSpPr>
          <p:cNvPr id="7" name="Notched Right Arrow 6">
            <a:extLst>
              <a:ext uri="{FF2B5EF4-FFF2-40B4-BE49-F238E27FC236}">
                <a16:creationId xmlns:a16="http://schemas.microsoft.com/office/drawing/2014/main" id="{70CE89E8-73E3-7DB6-2A56-F7D94B60AF39}"/>
              </a:ext>
            </a:extLst>
          </p:cNvPr>
          <p:cNvSpPr/>
          <p:nvPr/>
        </p:nvSpPr>
        <p:spPr>
          <a:xfrm>
            <a:off x="6120062" y="4152900"/>
            <a:ext cx="3581399" cy="1295400"/>
          </a:xfrm>
          <a:prstGeom prst="notched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Placebo Group</a:t>
            </a:r>
          </a:p>
        </p:txBody>
      </p:sp>
      <p:sp>
        <p:nvSpPr>
          <p:cNvPr id="8" name="Rectangle 7">
            <a:extLst>
              <a:ext uri="{FF2B5EF4-FFF2-40B4-BE49-F238E27FC236}">
                <a16:creationId xmlns:a16="http://schemas.microsoft.com/office/drawing/2014/main" id="{E83B8860-D568-762E-ABA9-76ED024953FA}"/>
              </a:ext>
            </a:extLst>
          </p:cNvPr>
          <p:cNvSpPr/>
          <p:nvPr/>
        </p:nvSpPr>
        <p:spPr>
          <a:xfrm>
            <a:off x="10668000" y="2400300"/>
            <a:ext cx="2514600" cy="1295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353 Participants</a:t>
            </a:r>
          </a:p>
        </p:txBody>
      </p:sp>
      <p:sp>
        <p:nvSpPr>
          <p:cNvPr id="9" name="Rectangle 8">
            <a:extLst>
              <a:ext uri="{FF2B5EF4-FFF2-40B4-BE49-F238E27FC236}">
                <a16:creationId xmlns:a16="http://schemas.microsoft.com/office/drawing/2014/main" id="{87C89879-B40D-B105-DD62-05660B8F56B2}"/>
              </a:ext>
            </a:extLst>
          </p:cNvPr>
          <p:cNvSpPr/>
          <p:nvPr/>
        </p:nvSpPr>
        <p:spPr>
          <a:xfrm>
            <a:off x="10659979" y="4114800"/>
            <a:ext cx="2514600" cy="1295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250 Participants</a:t>
            </a:r>
          </a:p>
        </p:txBody>
      </p:sp>
      <p:sp>
        <p:nvSpPr>
          <p:cNvPr id="10" name="TextBox 9">
            <a:extLst>
              <a:ext uri="{FF2B5EF4-FFF2-40B4-BE49-F238E27FC236}">
                <a16:creationId xmlns:a16="http://schemas.microsoft.com/office/drawing/2014/main" id="{454AE707-651C-8C0D-59F2-064E8A30397F}"/>
              </a:ext>
            </a:extLst>
          </p:cNvPr>
          <p:cNvSpPr txBox="1"/>
          <p:nvPr/>
        </p:nvSpPr>
        <p:spPr>
          <a:xfrm>
            <a:off x="10676021" y="1964627"/>
            <a:ext cx="2506579" cy="400110"/>
          </a:xfrm>
          <a:prstGeom prst="rect">
            <a:avLst/>
          </a:prstGeom>
          <a:noFill/>
        </p:spPr>
        <p:txBody>
          <a:bodyPr wrap="square" rtlCol="0">
            <a:spAutoFit/>
          </a:bodyPr>
          <a:lstStyle/>
          <a:p>
            <a:pPr algn="ctr"/>
            <a:r>
              <a:rPr lang="en-US" sz="2000" b="1" dirty="0"/>
              <a:t>Occurred In</a:t>
            </a:r>
          </a:p>
        </p:txBody>
      </p:sp>
      <p:graphicFrame>
        <p:nvGraphicFramePr>
          <p:cNvPr id="11" name="Diagram 10">
            <a:extLst>
              <a:ext uri="{FF2B5EF4-FFF2-40B4-BE49-F238E27FC236}">
                <a16:creationId xmlns:a16="http://schemas.microsoft.com/office/drawing/2014/main" id="{9B34E7C2-BAF4-31E4-9A83-FE1F0AE4BB26}"/>
              </a:ext>
            </a:extLst>
          </p:cNvPr>
          <p:cNvGraphicFramePr/>
          <p:nvPr>
            <p:extLst>
              <p:ext uri="{D42A27DB-BD31-4B8C-83A1-F6EECF244321}">
                <p14:modId xmlns:p14="http://schemas.microsoft.com/office/powerpoint/2010/main" val="2895741109"/>
              </p:ext>
            </p:extLst>
          </p:nvPr>
        </p:nvGraphicFramePr>
        <p:xfrm>
          <a:off x="2819400" y="5867400"/>
          <a:ext cx="12877800" cy="44175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Graphic 12" descr="Arrow Down with solid fill">
            <a:extLst>
              <a:ext uri="{FF2B5EF4-FFF2-40B4-BE49-F238E27FC236}">
                <a16:creationId xmlns:a16="http://schemas.microsoft.com/office/drawing/2014/main" id="{BF82597D-35A1-2466-7261-CBD8B6C8150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07333" y="7162800"/>
            <a:ext cx="457200" cy="457200"/>
          </a:xfrm>
          <a:prstGeom prst="rect">
            <a:avLst/>
          </a:prstGeom>
        </p:spPr>
      </p:pic>
      <p:pic>
        <p:nvPicPr>
          <p:cNvPr id="15" name="Graphic 14" descr="Arrow Up with solid fill">
            <a:extLst>
              <a:ext uri="{FF2B5EF4-FFF2-40B4-BE49-F238E27FC236}">
                <a16:creationId xmlns:a16="http://schemas.microsoft.com/office/drawing/2014/main" id="{E4C9FAFF-9BCF-4DDF-DAA5-C0452311A1E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846796" y="7098774"/>
            <a:ext cx="457200" cy="457200"/>
          </a:xfrm>
          <a:prstGeom prst="rect">
            <a:avLst/>
          </a:prstGeom>
        </p:spPr>
      </p:pic>
      <p:pic>
        <p:nvPicPr>
          <p:cNvPr id="19" name="Graphic 18" descr="Arrow Down with solid fill">
            <a:extLst>
              <a:ext uri="{FF2B5EF4-FFF2-40B4-BE49-F238E27FC236}">
                <a16:creationId xmlns:a16="http://schemas.microsoft.com/office/drawing/2014/main" id="{A430F0FE-F258-7CEE-C954-8933B00F58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76946" y="8733972"/>
            <a:ext cx="457200" cy="457200"/>
          </a:xfrm>
          <a:prstGeom prst="rect">
            <a:avLst/>
          </a:prstGeom>
        </p:spPr>
      </p:pic>
      <p:pic>
        <p:nvPicPr>
          <p:cNvPr id="21" name="Graphic 20" descr="Arrow Down with solid fill">
            <a:extLst>
              <a:ext uri="{FF2B5EF4-FFF2-40B4-BE49-F238E27FC236}">
                <a16:creationId xmlns:a16="http://schemas.microsoft.com/office/drawing/2014/main" id="{1790A1DB-72C0-E2FB-5CF1-D4D258CAA7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20485" y="7886700"/>
            <a:ext cx="457200" cy="457200"/>
          </a:xfrm>
          <a:prstGeom prst="rect">
            <a:avLst/>
          </a:prstGeom>
        </p:spPr>
      </p:pic>
      <p:pic>
        <p:nvPicPr>
          <p:cNvPr id="25" name="Graphic 24" descr="Arrow Up with solid fill">
            <a:extLst>
              <a:ext uri="{FF2B5EF4-FFF2-40B4-BE49-F238E27FC236}">
                <a16:creationId xmlns:a16="http://schemas.microsoft.com/office/drawing/2014/main" id="{3FAAE91A-264E-0539-6FAE-391FF3ACBF6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003183" y="7899991"/>
            <a:ext cx="457200" cy="457200"/>
          </a:xfrm>
          <a:prstGeom prst="rect">
            <a:avLst/>
          </a:prstGeom>
        </p:spPr>
      </p:pic>
      <p:pic>
        <p:nvPicPr>
          <p:cNvPr id="27" name="Graphic 26" descr="Arrow Up with solid fill">
            <a:extLst>
              <a:ext uri="{FF2B5EF4-FFF2-40B4-BE49-F238E27FC236}">
                <a16:creationId xmlns:a16="http://schemas.microsoft.com/office/drawing/2014/main" id="{9E6D4C98-F4B1-9C6D-E284-225DF281B2B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762622" y="8649798"/>
            <a:ext cx="541374" cy="541374"/>
          </a:xfrm>
          <a:prstGeom prst="rect">
            <a:avLst/>
          </a:prstGeom>
        </p:spPr>
      </p:pic>
    </p:spTree>
    <p:extLst>
      <p:ext uri="{BB962C8B-B14F-4D97-AF65-F5344CB8AC3E}">
        <p14:creationId xmlns:p14="http://schemas.microsoft.com/office/powerpoint/2010/main" val="2989202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7010400" y="647700"/>
            <a:ext cx="3172878" cy="552715"/>
          </a:xfrm>
          <a:prstGeom prst="rect">
            <a:avLst/>
          </a:prstGeom>
        </p:spPr>
        <p:txBody>
          <a:bodyPr vert="horz" wrap="square" lIns="0" tIns="13970" rIns="0" bIns="0" rtlCol="0">
            <a:spAutoFit/>
          </a:bodyPr>
          <a:lstStyle/>
          <a:p>
            <a:pPr marL="12700">
              <a:lnSpc>
                <a:spcPct val="100000"/>
              </a:lnSpc>
              <a:spcBef>
                <a:spcPts val="110"/>
              </a:spcBef>
            </a:pPr>
            <a:r>
              <a:rPr lang="en-US" sz="3500" b="1" dirty="0">
                <a:latin typeface="Arial"/>
                <a:cs typeface="Arial"/>
              </a:rPr>
              <a:t>CONCLUSION</a:t>
            </a:r>
            <a:endParaRPr sz="3500" b="1" dirty="0">
              <a:latin typeface="Arial"/>
              <a:cs typeface="Arial"/>
            </a:endParaRPr>
          </a:p>
        </p:txBody>
      </p:sp>
      <p:sp>
        <p:nvSpPr>
          <p:cNvPr id="2" name="TextBox 1">
            <a:extLst>
              <a:ext uri="{FF2B5EF4-FFF2-40B4-BE49-F238E27FC236}">
                <a16:creationId xmlns:a16="http://schemas.microsoft.com/office/drawing/2014/main" id="{A5BA9BEE-8E74-4103-5365-8010F35D753E}"/>
              </a:ext>
            </a:extLst>
          </p:cNvPr>
          <p:cNvSpPr txBox="1"/>
          <p:nvPr/>
        </p:nvSpPr>
        <p:spPr>
          <a:xfrm>
            <a:off x="2590800" y="2933700"/>
            <a:ext cx="12725400" cy="4401205"/>
          </a:xfrm>
          <a:prstGeom prst="rect">
            <a:avLst/>
          </a:prstGeom>
          <a:noFill/>
        </p:spPr>
        <p:txBody>
          <a:bodyPr wrap="square" rtlCol="0">
            <a:spAutoFit/>
          </a:bodyPr>
          <a:lstStyle/>
          <a:p>
            <a:pPr algn="just"/>
            <a:r>
              <a:rPr lang="en-IN" sz="4000" b="1" i="0" u="none" strike="noStrike" dirty="0">
                <a:solidFill>
                  <a:srgbClr val="212121"/>
                </a:solidFill>
                <a:effectLst/>
                <a:latin typeface="BlinkMacSystemFont"/>
              </a:rPr>
              <a:t> </a:t>
            </a:r>
            <a:r>
              <a:rPr lang="en-IN" sz="4000" b="0" i="0" u="none" strike="noStrike" dirty="0">
                <a:solidFill>
                  <a:srgbClr val="212121"/>
                </a:solidFill>
                <a:effectLst/>
                <a:latin typeface="BlinkMacSystemFont"/>
              </a:rPr>
              <a:t>In this trial involving participants with type 2 diabetes who had either a history of cardiovascular disease or current kidney disease plus at least one other cardiovascular risk factor, the risk of cardiovascular events was lower among those who received weekly subcutaneous injections of </a:t>
            </a:r>
            <a:r>
              <a:rPr lang="en-IN" sz="4000" b="0" i="0" u="none" strike="noStrike" dirty="0" err="1">
                <a:solidFill>
                  <a:srgbClr val="212121"/>
                </a:solidFill>
                <a:effectLst/>
                <a:latin typeface="BlinkMacSystemFont"/>
              </a:rPr>
              <a:t>efpeglenatide</a:t>
            </a:r>
            <a:r>
              <a:rPr lang="en-IN" sz="4000" b="0" i="0" u="none" strike="noStrike" dirty="0">
                <a:solidFill>
                  <a:srgbClr val="212121"/>
                </a:solidFill>
                <a:effectLst/>
                <a:latin typeface="BlinkMacSystemFont"/>
              </a:rPr>
              <a:t> at a dose of 4 or 6 mg than among those who received placebo. </a:t>
            </a:r>
            <a:endParaRPr lang="en-US" sz="4000" dirty="0"/>
          </a:p>
        </p:txBody>
      </p:sp>
    </p:spTree>
    <p:extLst>
      <p:ext uri="{BB962C8B-B14F-4D97-AF65-F5344CB8AC3E}">
        <p14:creationId xmlns:p14="http://schemas.microsoft.com/office/powerpoint/2010/main" val="3215798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TotalTime>
  <Words>548</Words>
  <Application>Microsoft Macintosh PowerPoint</Application>
  <PresentationFormat>Custom</PresentationFormat>
  <Paragraphs>31</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Black</vt:lpstr>
      <vt:lpstr>BlinkMacSystemFont</vt:lpstr>
      <vt:lpstr>Calibri</vt:lpstr>
      <vt:lpstr>Verdana</vt:lpstr>
      <vt:lpstr>Office Theme</vt:lpstr>
      <vt:lpstr>Cardiovascular and Renal Outcomes</vt:lpstr>
      <vt:lpstr>Cardiovascular and Renal Outcomes</vt:lpstr>
      <vt:lpstr>Adjudicated First Events</vt:lpstr>
      <vt:lpstr>Major Cardiovascular and Renal Outcomes</vt:lpstr>
      <vt:lpstr>Prespecified Subgroup Analyses of Incident MACE</vt:lpstr>
      <vt:lpstr>Adverse Events of Special Interest</vt:lpstr>
      <vt:lpstr>RESULTS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dc:title>
  <dc:creator>Pooja Katoch</dc:creator>
  <cp:keywords>DAFZTS4YfQw,BAE6BIclRcU</cp:keywords>
  <cp:lastModifiedBy>Pooja katoch</cp:lastModifiedBy>
  <cp:revision>2</cp:revision>
  <dcterms:created xsi:type="dcterms:W3CDTF">2023-02-01T16:23:45Z</dcterms:created>
  <dcterms:modified xsi:type="dcterms:W3CDTF">2023-02-07T12:20:32Z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2023-02-01T00:00:00Z</vt:filetime>
  </property>
  <property fmtid="{D5CDD505-2E9C-101B-9397-08002B2CF9AE}" pid="3" name="Creator">
    <vt:lpwstr>Canva</vt:lpwstr>
  </property>
  <property fmtid="{D5CDD505-2E9C-101B-9397-08002B2CF9AE}" pid="4" name="LastSaved">
    <vt:filetime>2023-02-01T00:00:00Z</vt:filetime>
  </property>
</Properties>
</file>