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</p:sldIdLst>
  <p:sldSz cx="18288000" cy="10287000"/>
  <p:notesSz cx="18288000" cy="10287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32F5635-8064-3649-9470-608F3430C935}" v="122" dt="2023-02-07T05:36:58.512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94"/>
  </p:normalViewPr>
  <p:slideViewPr>
    <p:cSldViewPr>
      <p:cViewPr varScale="1">
        <p:scale>
          <a:sx n="80" d="100"/>
          <a:sy n="80" d="100"/>
        </p:scale>
        <p:origin x="280" y="22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4456B1A-21B6-704A-8F23-7D6CAEF99F84}" type="doc">
      <dgm:prSet loTypeId="urn:microsoft.com/office/officeart/2005/8/layout/arrow3" loCatId="" qsTypeId="urn:microsoft.com/office/officeart/2005/8/quickstyle/simple1" qsCatId="simple" csTypeId="urn:microsoft.com/office/officeart/2005/8/colors/accent2_4" csCatId="accent2" phldr="1"/>
      <dgm:spPr/>
      <dgm:t>
        <a:bodyPr/>
        <a:lstStyle/>
        <a:p>
          <a:endParaRPr lang="en-GB"/>
        </a:p>
      </dgm:t>
    </dgm:pt>
    <dgm:pt modelId="{6D86D0A8-E048-C942-BFC1-661CB58E6549}">
      <dgm:prSet phldrT="[Text]" custT="1"/>
      <dgm:spPr/>
      <dgm:t>
        <a:bodyPr/>
        <a:lstStyle/>
        <a:p>
          <a:pPr algn="l"/>
          <a:r>
            <a:rPr lang="en-GB" sz="2800" b="1" dirty="0">
              <a:latin typeface="Arial" panose="020B0604020202020204" pitchFamily="34" charset="0"/>
              <a:cs typeface="Arial" panose="020B0604020202020204" pitchFamily="34" charset="0"/>
            </a:rPr>
            <a:t>Reduced all cause death</a:t>
          </a:r>
        </a:p>
        <a:p>
          <a:pPr algn="l"/>
          <a:r>
            <a:rPr lang="en-GB" sz="2800" b="1" dirty="0">
              <a:latin typeface="Arial" panose="020B0604020202020204" pitchFamily="34" charset="0"/>
              <a:cs typeface="Arial" panose="020B0604020202020204" pitchFamily="34" charset="0"/>
            </a:rPr>
            <a:t>Reduced CV mortality</a:t>
          </a:r>
        </a:p>
        <a:p>
          <a:pPr algn="l"/>
          <a:r>
            <a:rPr lang="en-GB" sz="2800" b="1" dirty="0">
              <a:latin typeface="Arial" panose="020B0604020202020204" pitchFamily="34" charset="0"/>
              <a:cs typeface="Arial" panose="020B0604020202020204" pitchFamily="34" charset="0"/>
            </a:rPr>
            <a:t>Reduced CV diseases in patient with obesity</a:t>
          </a:r>
        </a:p>
      </dgm:t>
    </dgm:pt>
    <dgm:pt modelId="{82E4272B-8A21-2346-9D64-49557C1D7CD9}" type="parTrans" cxnId="{95BCFBCE-051C-A74C-A62D-3782C811E14E}">
      <dgm:prSet/>
      <dgm:spPr/>
      <dgm:t>
        <a:bodyPr/>
        <a:lstStyle/>
        <a:p>
          <a:endParaRPr lang="en-GB"/>
        </a:p>
      </dgm:t>
    </dgm:pt>
    <dgm:pt modelId="{4E0C8FB6-7B30-6F46-8094-B5BD3FCBC294}" type="sibTrans" cxnId="{95BCFBCE-051C-A74C-A62D-3782C811E14E}">
      <dgm:prSet/>
      <dgm:spPr/>
      <dgm:t>
        <a:bodyPr/>
        <a:lstStyle/>
        <a:p>
          <a:endParaRPr lang="en-GB"/>
        </a:p>
      </dgm:t>
    </dgm:pt>
    <dgm:pt modelId="{8EB33F72-E8FB-0342-AE34-CB5A7E4979F7}">
      <dgm:prSet phldrT="[Text]"/>
      <dgm:spPr/>
      <dgm:t>
        <a:bodyPr/>
        <a:lstStyle/>
        <a:p>
          <a:r>
            <a:rPr lang="en-GB" dirty="0"/>
            <a:t>----</a:t>
          </a:r>
        </a:p>
      </dgm:t>
    </dgm:pt>
    <dgm:pt modelId="{6696A144-65DA-814F-B69E-4BD8C9C5A5FC}" type="parTrans" cxnId="{4FF126AB-9015-9A4A-8D41-7237C6DA09C0}">
      <dgm:prSet/>
      <dgm:spPr/>
      <dgm:t>
        <a:bodyPr/>
        <a:lstStyle/>
        <a:p>
          <a:endParaRPr lang="en-GB"/>
        </a:p>
      </dgm:t>
    </dgm:pt>
    <dgm:pt modelId="{D95BF2C6-3004-AC48-BC04-918E709D7EE0}" type="sibTrans" cxnId="{4FF126AB-9015-9A4A-8D41-7237C6DA09C0}">
      <dgm:prSet/>
      <dgm:spPr/>
      <dgm:t>
        <a:bodyPr/>
        <a:lstStyle/>
        <a:p>
          <a:endParaRPr lang="en-GB"/>
        </a:p>
      </dgm:t>
    </dgm:pt>
    <dgm:pt modelId="{A548AAC1-C0DF-994C-B00D-C8C1AA7FFCAD}" type="pres">
      <dgm:prSet presAssocID="{F4456B1A-21B6-704A-8F23-7D6CAEF99F84}" presName="compositeShape" presStyleCnt="0">
        <dgm:presLayoutVars>
          <dgm:chMax val="2"/>
          <dgm:dir/>
          <dgm:resizeHandles val="exact"/>
        </dgm:presLayoutVars>
      </dgm:prSet>
      <dgm:spPr/>
    </dgm:pt>
    <dgm:pt modelId="{1FCBC91B-71A5-DA46-9FF7-458BF740D020}" type="pres">
      <dgm:prSet presAssocID="{F4456B1A-21B6-704A-8F23-7D6CAEF99F84}" presName="divider" presStyleLbl="fgShp" presStyleIdx="0" presStyleCnt="1"/>
      <dgm:spPr/>
    </dgm:pt>
    <dgm:pt modelId="{784A32E2-79D1-9443-8921-AB9C8E8C81E1}" type="pres">
      <dgm:prSet presAssocID="{6D86D0A8-E048-C942-BFC1-661CB58E6549}" presName="downArrow" presStyleLbl="node1" presStyleIdx="0" presStyleCnt="2"/>
      <dgm:spPr/>
    </dgm:pt>
    <dgm:pt modelId="{A8B31A3A-1542-944F-83CE-B0E0ED05C68B}" type="pres">
      <dgm:prSet presAssocID="{6D86D0A8-E048-C942-BFC1-661CB58E6549}" presName="downArrowText" presStyleLbl="revTx" presStyleIdx="0" presStyleCnt="2" custScaleX="149788" custLinFactNeighborX="19806" custLinFactNeighborY="-2857">
        <dgm:presLayoutVars>
          <dgm:bulletEnabled val="1"/>
        </dgm:presLayoutVars>
      </dgm:prSet>
      <dgm:spPr/>
    </dgm:pt>
    <dgm:pt modelId="{9CC1D01F-C59A-F540-8F48-ACA70AEFDB11}" type="pres">
      <dgm:prSet presAssocID="{8EB33F72-E8FB-0342-AE34-CB5A7E4979F7}" presName="upArrow" presStyleLbl="node1" presStyleIdx="1" presStyleCnt="2"/>
      <dgm:spPr/>
    </dgm:pt>
    <dgm:pt modelId="{75E3DD4A-A090-244D-9378-E0379D57D8C6}" type="pres">
      <dgm:prSet presAssocID="{8EB33F72-E8FB-0342-AE34-CB5A7E4979F7}" presName="upArrowText" presStyleLbl="revTx" presStyleIdx="1" presStyleCnt="2">
        <dgm:presLayoutVars>
          <dgm:bulletEnabled val="1"/>
        </dgm:presLayoutVars>
      </dgm:prSet>
      <dgm:spPr/>
    </dgm:pt>
  </dgm:ptLst>
  <dgm:cxnLst>
    <dgm:cxn modelId="{42052500-F55A-F440-9188-4233EDE270F8}" type="presOf" srcId="{6D86D0A8-E048-C942-BFC1-661CB58E6549}" destId="{A8B31A3A-1542-944F-83CE-B0E0ED05C68B}" srcOrd="0" destOrd="0" presId="urn:microsoft.com/office/officeart/2005/8/layout/arrow3"/>
    <dgm:cxn modelId="{BF338F10-C9FB-4F48-8DFD-50B4B8DB4A4A}" type="presOf" srcId="{8EB33F72-E8FB-0342-AE34-CB5A7E4979F7}" destId="{75E3DD4A-A090-244D-9378-E0379D57D8C6}" srcOrd="0" destOrd="0" presId="urn:microsoft.com/office/officeart/2005/8/layout/arrow3"/>
    <dgm:cxn modelId="{BB07E86A-4251-2646-9353-71553C61141D}" type="presOf" srcId="{F4456B1A-21B6-704A-8F23-7D6CAEF99F84}" destId="{A548AAC1-C0DF-994C-B00D-C8C1AA7FFCAD}" srcOrd="0" destOrd="0" presId="urn:microsoft.com/office/officeart/2005/8/layout/arrow3"/>
    <dgm:cxn modelId="{4FF126AB-9015-9A4A-8D41-7237C6DA09C0}" srcId="{F4456B1A-21B6-704A-8F23-7D6CAEF99F84}" destId="{8EB33F72-E8FB-0342-AE34-CB5A7E4979F7}" srcOrd="1" destOrd="0" parTransId="{6696A144-65DA-814F-B69E-4BD8C9C5A5FC}" sibTransId="{D95BF2C6-3004-AC48-BC04-918E709D7EE0}"/>
    <dgm:cxn modelId="{95BCFBCE-051C-A74C-A62D-3782C811E14E}" srcId="{F4456B1A-21B6-704A-8F23-7D6CAEF99F84}" destId="{6D86D0A8-E048-C942-BFC1-661CB58E6549}" srcOrd="0" destOrd="0" parTransId="{82E4272B-8A21-2346-9D64-49557C1D7CD9}" sibTransId="{4E0C8FB6-7B30-6F46-8094-B5BD3FCBC294}"/>
    <dgm:cxn modelId="{6C30907A-B522-4C49-A868-46463ACC2E54}" type="presParOf" srcId="{A548AAC1-C0DF-994C-B00D-C8C1AA7FFCAD}" destId="{1FCBC91B-71A5-DA46-9FF7-458BF740D020}" srcOrd="0" destOrd="0" presId="urn:microsoft.com/office/officeart/2005/8/layout/arrow3"/>
    <dgm:cxn modelId="{EA4C061F-C5F8-2643-8ADE-C06648D55AEA}" type="presParOf" srcId="{A548AAC1-C0DF-994C-B00D-C8C1AA7FFCAD}" destId="{784A32E2-79D1-9443-8921-AB9C8E8C81E1}" srcOrd="1" destOrd="0" presId="urn:microsoft.com/office/officeart/2005/8/layout/arrow3"/>
    <dgm:cxn modelId="{5EE4F85F-B8DD-2343-A5BB-8FD88701F1A6}" type="presParOf" srcId="{A548AAC1-C0DF-994C-B00D-C8C1AA7FFCAD}" destId="{A8B31A3A-1542-944F-83CE-B0E0ED05C68B}" srcOrd="2" destOrd="0" presId="urn:microsoft.com/office/officeart/2005/8/layout/arrow3"/>
    <dgm:cxn modelId="{1F975F7C-9D45-C64E-B237-ACF2197EFDBD}" type="presParOf" srcId="{A548AAC1-C0DF-994C-B00D-C8C1AA7FFCAD}" destId="{9CC1D01F-C59A-F540-8F48-ACA70AEFDB11}" srcOrd="3" destOrd="0" presId="urn:microsoft.com/office/officeart/2005/8/layout/arrow3"/>
    <dgm:cxn modelId="{697C039E-3B2B-9449-87D5-C6C413E5620D}" type="presParOf" srcId="{A548AAC1-C0DF-994C-B00D-C8C1AA7FFCAD}" destId="{75E3DD4A-A090-244D-9378-E0379D57D8C6}" srcOrd="4" destOrd="0" presId="urn:microsoft.com/office/officeart/2005/8/layout/arrow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CBC91B-71A5-DA46-9FF7-458BF740D020}">
      <dsp:nvSpPr>
        <dsp:cNvPr id="0" name=""/>
        <dsp:cNvSpPr/>
      </dsp:nvSpPr>
      <dsp:spPr>
        <a:xfrm rot="21300000">
          <a:off x="29697" y="2624296"/>
          <a:ext cx="9618005" cy="1101406"/>
        </a:xfrm>
        <a:prstGeom prst="mathMinus">
          <a:avLst/>
        </a:prstGeom>
        <a:solidFill>
          <a:schemeClr val="accent2">
            <a:tint val="55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84A32E2-79D1-9443-8921-AB9C8E8C81E1}">
      <dsp:nvSpPr>
        <dsp:cNvPr id="0" name=""/>
        <dsp:cNvSpPr/>
      </dsp:nvSpPr>
      <dsp:spPr>
        <a:xfrm>
          <a:off x="1161288" y="317499"/>
          <a:ext cx="2903220" cy="2539999"/>
        </a:xfrm>
        <a:prstGeom prst="downArrow">
          <a:avLst/>
        </a:prstGeom>
        <a:solidFill>
          <a:schemeClr val="accent2">
            <a:shade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B31A3A-1542-944F-83CE-B0E0ED05C68B}">
      <dsp:nvSpPr>
        <dsp:cNvPr id="0" name=""/>
        <dsp:cNvSpPr/>
      </dsp:nvSpPr>
      <dsp:spPr>
        <a:xfrm>
          <a:off x="4971458" y="0"/>
          <a:ext cx="4638586" cy="26669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b="1" kern="1200" dirty="0">
              <a:latin typeface="Arial" panose="020B0604020202020204" pitchFamily="34" charset="0"/>
              <a:cs typeface="Arial" panose="020B0604020202020204" pitchFamily="34" charset="0"/>
            </a:rPr>
            <a:t>Reduced all cause death</a:t>
          </a:r>
        </a:p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b="1" kern="1200" dirty="0">
              <a:latin typeface="Arial" panose="020B0604020202020204" pitchFamily="34" charset="0"/>
              <a:cs typeface="Arial" panose="020B0604020202020204" pitchFamily="34" charset="0"/>
            </a:rPr>
            <a:t>Reduced CV mortality</a:t>
          </a:r>
        </a:p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b="1" kern="1200" dirty="0">
              <a:latin typeface="Arial" panose="020B0604020202020204" pitchFamily="34" charset="0"/>
              <a:cs typeface="Arial" panose="020B0604020202020204" pitchFamily="34" charset="0"/>
            </a:rPr>
            <a:t>Reduced CV diseases in patient with obesity</a:t>
          </a:r>
        </a:p>
      </dsp:txBody>
      <dsp:txXfrm>
        <a:off x="4971458" y="0"/>
        <a:ext cx="4638586" cy="2666999"/>
      </dsp:txXfrm>
    </dsp:sp>
    <dsp:sp modelId="{9CC1D01F-C59A-F540-8F48-ACA70AEFDB11}">
      <dsp:nvSpPr>
        <dsp:cNvPr id="0" name=""/>
        <dsp:cNvSpPr/>
      </dsp:nvSpPr>
      <dsp:spPr>
        <a:xfrm>
          <a:off x="5612892" y="3492499"/>
          <a:ext cx="2903220" cy="2539999"/>
        </a:xfrm>
        <a:prstGeom prst="upArrow">
          <a:avLst/>
        </a:prstGeom>
        <a:solidFill>
          <a:schemeClr val="accent2">
            <a:shade val="50000"/>
            <a:hueOff val="-41484"/>
            <a:satOff val="-8409"/>
            <a:lumOff val="4625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5E3DD4A-A090-244D-9378-E0379D57D8C6}">
      <dsp:nvSpPr>
        <dsp:cNvPr id="0" name=""/>
        <dsp:cNvSpPr/>
      </dsp:nvSpPr>
      <dsp:spPr>
        <a:xfrm>
          <a:off x="1451610" y="3682999"/>
          <a:ext cx="3096768" cy="26669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62280" tIns="462280" rIns="462280" bIns="46228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6500" kern="1200" dirty="0"/>
            <a:t>----</a:t>
          </a:r>
        </a:p>
      </dsp:txBody>
      <dsp:txXfrm>
        <a:off x="1451610" y="3682999"/>
        <a:ext cx="3096768" cy="266699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3">
  <dgm:title val=""/>
  <dgm:desc val=""/>
  <dgm:catLst>
    <dgm:cat type="relationship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l" for="ch" forName="downArrow" refType="w" fact="0.1"/>
              <dgm:constr type="t" for="ch" forName="downArrow" refType="h" fact="0.05"/>
              <dgm:constr type="lOff" for="ch" forName="downArrow" refType="w" fact="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r" for="ch" forName="downArrowText" refType="w" fact="0.8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r" for="ch" forName="upArrow" refType="w" fact="0.9"/>
              <dgm:constr type="rOff" for="ch" forName="upArrow" refType="w" fact="-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l" for="ch" forName="upArrowText" refType="w" fact="0.15"/>
              <dgm:constr type="primFontSz" for="ch" ptType="node" op="equ" val="65"/>
            </dgm:constrLst>
          </dgm:if>
          <dgm:else name="Name4">
            <dgm:constrLst>
              <dgm:constr type="w" for="ch" forName="downArrow" refType="w" fact="0.4"/>
              <dgm:constr type="h" for="ch" forName="downArrow" refType="h" fact="0.8"/>
              <dgm:constr type="l" for="ch" forName="downArrow" refType="w" fact="0.02"/>
              <dgm:constr type="t" for="ch" forName="downArrow" refType="h" fact="0.05"/>
              <dgm:constr type="lOff" for="ch" forName="downArrow" refType="w" fact="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r" for="ch" forName="downArrowText" refType="w"/>
              <dgm:constr type="primFontSz" for="ch" ptType="node" op="equ" val="65"/>
            </dgm:constrLst>
          </dgm:else>
        </dgm:choose>
      </dgm:if>
      <dgm:else name="Name5">
        <dgm:choose name="Name6">
          <dgm:if name="Name7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r" for="ch" forName="downArrow" refType="w" fact="0.9"/>
              <dgm:constr type="t" for="ch" forName="downArrow" refType="h" fact="0.05"/>
              <dgm:constr type="rOff" for="ch" forName="downArrow" refType="w" fact="-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l" for="ch" forName="downArrowText" refType="w" fact="0.1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l" for="ch" forName="upArrow" refType="w" fact="0.1"/>
              <dgm:constr type="lOff" for="ch" forName="upArrow" refType="w" fact="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r" for="ch" forName="upArrowText" refType="w" fact="0.85"/>
              <dgm:constr type="primFontSz" for="ch" ptType="node" op="equ" val="65"/>
            </dgm:constrLst>
          </dgm:if>
          <dgm:else name="Name8">
            <dgm:constrLst>
              <dgm:constr type="w" for="ch" forName="downArrow" refType="w" fact="0.4"/>
              <dgm:constr type="h" for="ch" forName="downArrow" refType="h" fact="0.8"/>
              <dgm:constr type="r" for="ch" forName="downArrow" refType="w" fact="0.98"/>
              <dgm:constr type="t" for="ch" forName="downArrow" refType="h" fact="0.05"/>
              <dgm:constr type="rOff" for="ch" forName="downArrow" refType="w" fact="-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l" for="ch" forName="downArrowText"/>
              <dgm:constr type="primFontSz" for="ch" ptType="node" op="equ" val="65"/>
            </dgm:constrLst>
          </dgm:else>
        </dgm:choose>
      </dgm:else>
    </dgm:choose>
    <dgm:ruleLst/>
    <dgm:choose name="Name9">
      <dgm:if name="Name10" axis="ch" ptType="node" func="cnt" op="gte" val="2">
        <dgm:layoutNode name="divider" styleLbl="fgShp">
          <dgm:alg type="sp"/>
          <dgm:choose name="Name11">
            <dgm:if name="Name12" func="var" arg="dir" op="equ" val="norm">
              <dgm:shape xmlns:r="http://schemas.openxmlformats.org/officeDocument/2006/relationships" rot="-5" type="mathMinus" r:blip="">
                <dgm:adjLst/>
              </dgm:shape>
            </dgm:if>
            <dgm:else name="Name13">
              <dgm:shape xmlns:r="http://schemas.openxmlformats.org/officeDocument/2006/relationships" rot="5" type="mathMinus" r:blip="">
                <dgm:adjLst/>
              </dgm:shape>
            </dgm:else>
          </dgm:choose>
          <dgm:presOf/>
          <dgm:constrLst/>
          <dgm:ruleLst/>
        </dgm:layoutNode>
      </dgm:if>
      <dgm:else name="Name14"/>
    </dgm:choose>
    <dgm:forEach name="Name15" axis="ch" ptType="node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  <dgm:forEach name="Name16" axis="ch" ptType="node" st="2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71600" y="3188970"/>
            <a:ext cx="15544800" cy="2160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2/7/23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83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2/7/23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83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2/7/23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2826577"/>
            <a:ext cx="9149715" cy="7460615"/>
          </a:xfrm>
          <a:custGeom>
            <a:avLst/>
            <a:gdLst/>
            <a:ahLst/>
            <a:cxnLst/>
            <a:rect l="l" t="t" r="r" b="b"/>
            <a:pathLst>
              <a:path w="9149715" h="7460615">
                <a:moveTo>
                  <a:pt x="0" y="0"/>
                </a:moveTo>
                <a:lnTo>
                  <a:pt x="9149120" y="0"/>
                </a:lnTo>
                <a:lnTo>
                  <a:pt x="9149120" y="7460405"/>
                </a:lnTo>
                <a:lnTo>
                  <a:pt x="0" y="7460405"/>
                </a:lnTo>
                <a:lnTo>
                  <a:pt x="0" y="0"/>
                </a:lnTo>
                <a:close/>
              </a:path>
            </a:pathLst>
          </a:custGeom>
          <a:solidFill>
            <a:srgbClr val="04DD6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9144000" y="2826577"/>
            <a:ext cx="9144000" cy="7460615"/>
          </a:xfrm>
          <a:custGeom>
            <a:avLst/>
            <a:gdLst/>
            <a:ahLst/>
            <a:cxnLst/>
            <a:rect l="l" t="t" r="r" b="b"/>
            <a:pathLst>
              <a:path w="9144000" h="7460615">
                <a:moveTo>
                  <a:pt x="0" y="0"/>
                </a:moveTo>
                <a:lnTo>
                  <a:pt x="9143999" y="0"/>
                </a:lnTo>
                <a:lnTo>
                  <a:pt x="9143999" y="7460405"/>
                </a:lnTo>
                <a:lnTo>
                  <a:pt x="0" y="7460405"/>
                </a:lnTo>
                <a:lnTo>
                  <a:pt x="0" y="0"/>
                </a:lnTo>
                <a:close/>
              </a:path>
            </a:pathLst>
          </a:custGeom>
          <a:solidFill>
            <a:srgbClr val="3CBD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132765" y="140816"/>
            <a:ext cx="810260" cy="810260"/>
          </a:xfrm>
          <a:custGeom>
            <a:avLst/>
            <a:gdLst/>
            <a:ahLst/>
            <a:cxnLst/>
            <a:rect l="l" t="t" r="r" b="b"/>
            <a:pathLst>
              <a:path w="810260" h="810260">
                <a:moveTo>
                  <a:pt x="530923" y="363220"/>
                </a:moveTo>
                <a:lnTo>
                  <a:pt x="446836" y="363220"/>
                </a:lnTo>
                <a:lnTo>
                  <a:pt x="446836" y="278130"/>
                </a:lnTo>
                <a:lnTo>
                  <a:pt x="362788" y="278130"/>
                </a:lnTo>
                <a:lnTo>
                  <a:pt x="362788" y="363220"/>
                </a:lnTo>
                <a:lnTo>
                  <a:pt x="278714" y="363220"/>
                </a:lnTo>
                <a:lnTo>
                  <a:pt x="278714" y="447040"/>
                </a:lnTo>
                <a:lnTo>
                  <a:pt x="362788" y="447040"/>
                </a:lnTo>
                <a:lnTo>
                  <a:pt x="362788" y="530860"/>
                </a:lnTo>
                <a:lnTo>
                  <a:pt x="446836" y="530860"/>
                </a:lnTo>
                <a:lnTo>
                  <a:pt x="446836" y="447040"/>
                </a:lnTo>
                <a:lnTo>
                  <a:pt x="530923" y="447040"/>
                </a:lnTo>
                <a:lnTo>
                  <a:pt x="530923" y="363220"/>
                </a:lnTo>
                <a:close/>
              </a:path>
              <a:path w="810260" h="810260">
                <a:moveTo>
                  <a:pt x="809663" y="404825"/>
                </a:moveTo>
                <a:lnTo>
                  <a:pt x="806945" y="357619"/>
                </a:lnTo>
                <a:lnTo>
                  <a:pt x="798969" y="312000"/>
                </a:lnTo>
                <a:lnTo>
                  <a:pt x="786066" y="268287"/>
                </a:lnTo>
                <a:lnTo>
                  <a:pt x="768515" y="226783"/>
                </a:lnTo>
                <a:lnTo>
                  <a:pt x="746633" y="187794"/>
                </a:lnTo>
                <a:lnTo>
                  <a:pt x="720725" y="151625"/>
                </a:lnTo>
                <a:lnTo>
                  <a:pt x="691095" y="118567"/>
                </a:lnTo>
                <a:lnTo>
                  <a:pt x="658037" y="88925"/>
                </a:lnTo>
                <a:lnTo>
                  <a:pt x="638009" y="74587"/>
                </a:lnTo>
                <a:lnTo>
                  <a:pt x="638009" y="288239"/>
                </a:lnTo>
                <a:lnTo>
                  <a:pt x="638009" y="521411"/>
                </a:lnTo>
                <a:lnTo>
                  <a:pt x="404837" y="676859"/>
                </a:lnTo>
                <a:lnTo>
                  <a:pt x="171665" y="521411"/>
                </a:lnTo>
                <a:lnTo>
                  <a:pt x="171665" y="288239"/>
                </a:lnTo>
                <a:lnTo>
                  <a:pt x="404837" y="132791"/>
                </a:lnTo>
                <a:lnTo>
                  <a:pt x="638009" y="288239"/>
                </a:lnTo>
                <a:lnTo>
                  <a:pt x="638009" y="74587"/>
                </a:lnTo>
                <a:lnTo>
                  <a:pt x="582866" y="41135"/>
                </a:lnTo>
                <a:lnTo>
                  <a:pt x="541362" y="23596"/>
                </a:lnTo>
                <a:lnTo>
                  <a:pt x="497662" y="10680"/>
                </a:lnTo>
                <a:lnTo>
                  <a:pt x="452043" y="2717"/>
                </a:lnTo>
                <a:lnTo>
                  <a:pt x="404837" y="0"/>
                </a:lnTo>
                <a:lnTo>
                  <a:pt x="357619" y="2717"/>
                </a:lnTo>
                <a:lnTo>
                  <a:pt x="312000" y="10680"/>
                </a:lnTo>
                <a:lnTo>
                  <a:pt x="268300" y="23596"/>
                </a:lnTo>
                <a:lnTo>
                  <a:pt x="226796" y="41135"/>
                </a:lnTo>
                <a:lnTo>
                  <a:pt x="187807" y="63017"/>
                </a:lnTo>
                <a:lnTo>
                  <a:pt x="151625" y="88925"/>
                </a:lnTo>
                <a:lnTo>
                  <a:pt x="118567" y="118567"/>
                </a:lnTo>
                <a:lnTo>
                  <a:pt x="88938" y="151625"/>
                </a:lnTo>
                <a:lnTo>
                  <a:pt x="63030" y="187794"/>
                </a:lnTo>
                <a:lnTo>
                  <a:pt x="41148" y="226783"/>
                </a:lnTo>
                <a:lnTo>
                  <a:pt x="23596" y="268287"/>
                </a:lnTo>
                <a:lnTo>
                  <a:pt x="10693" y="312000"/>
                </a:lnTo>
                <a:lnTo>
                  <a:pt x="2730" y="357619"/>
                </a:lnTo>
                <a:lnTo>
                  <a:pt x="0" y="404825"/>
                </a:lnTo>
                <a:lnTo>
                  <a:pt x="2730" y="452043"/>
                </a:lnTo>
                <a:lnTo>
                  <a:pt x="10693" y="497649"/>
                </a:lnTo>
                <a:lnTo>
                  <a:pt x="23596" y="541362"/>
                </a:lnTo>
                <a:lnTo>
                  <a:pt x="41148" y="582866"/>
                </a:lnTo>
                <a:lnTo>
                  <a:pt x="63030" y="621855"/>
                </a:lnTo>
                <a:lnTo>
                  <a:pt x="88938" y="658025"/>
                </a:lnTo>
                <a:lnTo>
                  <a:pt x="118567" y="691083"/>
                </a:lnTo>
                <a:lnTo>
                  <a:pt x="151625" y="720725"/>
                </a:lnTo>
                <a:lnTo>
                  <a:pt x="187807" y="746633"/>
                </a:lnTo>
                <a:lnTo>
                  <a:pt x="226796" y="768515"/>
                </a:lnTo>
                <a:lnTo>
                  <a:pt x="268300" y="786053"/>
                </a:lnTo>
                <a:lnTo>
                  <a:pt x="312000" y="798969"/>
                </a:lnTo>
                <a:lnTo>
                  <a:pt x="357619" y="806932"/>
                </a:lnTo>
                <a:lnTo>
                  <a:pt x="404837" y="809663"/>
                </a:lnTo>
                <a:lnTo>
                  <a:pt x="452043" y="806932"/>
                </a:lnTo>
                <a:lnTo>
                  <a:pt x="497662" y="798969"/>
                </a:lnTo>
                <a:lnTo>
                  <a:pt x="541362" y="786053"/>
                </a:lnTo>
                <a:lnTo>
                  <a:pt x="582866" y="768515"/>
                </a:lnTo>
                <a:lnTo>
                  <a:pt x="621855" y="746633"/>
                </a:lnTo>
                <a:lnTo>
                  <a:pt x="658037" y="720725"/>
                </a:lnTo>
                <a:lnTo>
                  <a:pt x="691095" y="691083"/>
                </a:lnTo>
                <a:lnTo>
                  <a:pt x="720725" y="658025"/>
                </a:lnTo>
                <a:lnTo>
                  <a:pt x="746633" y="621855"/>
                </a:lnTo>
                <a:lnTo>
                  <a:pt x="768515" y="582866"/>
                </a:lnTo>
                <a:lnTo>
                  <a:pt x="786066" y="541362"/>
                </a:lnTo>
                <a:lnTo>
                  <a:pt x="798969" y="497649"/>
                </a:lnTo>
                <a:lnTo>
                  <a:pt x="806945" y="452043"/>
                </a:lnTo>
                <a:lnTo>
                  <a:pt x="809663" y="404825"/>
                </a:lnTo>
                <a:close/>
              </a:path>
            </a:pathLst>
          </a:custGeom>
          <a:solidFill>
            <a:srgbClr val="3CBD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5892363" y="2822801"/>
            <a:ext cx="6505589" cy="746418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83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2/7/23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3699661"/>
            <a:ext cx="18288000" cy="6587490"/>
          </a:xfrm>
          <a:custGeom>
            <a:avLst/>
            <a:gdLst/>
            <a:ahLst/>
            <a:cxnLst/>
            <a:rect l="l" t="t" r="r" b="b"/>
            <a:pathLst>
              <a:path w="18288000" h="6587490">
                <a:moveTo>
                  <a:pt x="18287988" y="0"/>
                </a:moveTo>
                <a:lnTo>
                  <a:pt x="0" y="0"/>
                </a:lnTo>
                <a:lnTo>
                  <a:pt x="0" y="3359620"/>
                </a:lnTo>
                <a:lnTo>
                  <a:pt x="0" y="6587337"/>
                </a:lnTo>
                <a:lnTo>
                  <a:pt x="18287988" y="6587337"/>
                </a:lnTo>
                <a:lnTo>
                  <a:pt x="18287988" y="3359620"/>
                </a:lnTo>
                <a:lnTo>
                  <a:pt x="18287988" y="0"/>
                </a:lnTo>
                <a:close/>
              </a:path>
            </a:pathLst>
          </a:custGeom>
          <a:solidFill>
            <a:srgbClr val="3CBD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253916" y="2171504"/>
            <a:ext cx="5780405" cy="4888230"/>
          </a:xfrm>
          <a:custGeom>
            <a:avLst/>
            <a:gdLst/>
            <a:ahLst/>
            <a:cxnLst/>
            <a:rect l="l" t="t" r="r" b="b"/>
            <a:pathLst>
              <a:path w="5780405" h="4888230">
                <a:moveTo>
                  <a:pt x="0" y="4887772"/>
                </a:moveTo>
                <a:lnTo>
                  <a:pt x="0" y="0"/>
                </a:lnTo>
                <a:lnTo>
                  <a:pt x="5780196" y="0"/>
                </a:lnTo>
                <a:lnTo>
                  <a:pt x="5780196" y="4887772"/>
                </a:lnTo>
                <a:lnTo>
                  <a:pt x="0" y="488777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132765" y="140816"/>
            <a:ext cx="810260" cy="810260"/>
          </a:xfrm>
          <a:custGeom>
            <a:avLst/>
            <a:gdLst/>
            <a:ahLst/>
            <a:cxnLst/>
            <a:rect l="l" t="t" r="r" b="b"/>
            <a:pathLst>
              <a:path w="810260" h="810260">
                <a:moveTo>
                  <a:pt x="530923" y="363220"/>
                </a:moveTo>
                <a:lnTo>
                  <a:pt x="446836" y="363220"/>
                </a:lnTo>
                <a:lnTo>
                  <a:pt x="446836" y="278130"/>
                </a:lnTo>
                <a:lnTo>
                  <a:pt x="362788" y="278130"/>
                </a:lnTo>
                <a:lnTo>
                  <a:pt x="362788" y="363220"/>
                </a:lnTo>
                <a:lnTo>
                  <a:pt x="278714" y="363220"/>
                </a:lnTo>
                <a:lnTo>
                  <a:pt x="278714" y="447040"/>
                </a:lnTo>
                <a:lnTo>
                  <a:pt x="362788" y="447040"/>
                </a:lnTo>
                <a:lnTo>
                  <a:pt x="362788" y="530860"/>
                </a:lnTo>
                <a:lnTo>
                  <a:pt x="446836" y="530860"/>
                </a:lnTo>
                <a:lnTo>
                  <a:pt x="446836" y="447040"/>
                </a:lnTo>
                <a:lnTo>
                  <a:pt x="530923" y="447040"/>
                </a:lnTo>
                <a:lnTo>
                  <a:pt x="530923" y="363220"/>
                </a:lnTo>
                <a:close/>
              </a:path>
              <a:path w="810260" h="810260">
                <a:moveTo>
                  <a:pt x="809663" y="404825"/>
                </a:moveTo>
                <a:lnTo>
                  <a:pt x="806945" y="357619"/>
                </a:lnTo>
                <a:lnTo>
                  <a:pt x="798969" y="312000"/>
                </a:lnTo>
                <a:lnTo>
                  <a:pt x="786066" y="268287"/>
                </a:lnTo>
                <a:lnTo>
                  <a:pt x="768515" y="226783"/>
                </a:lnTo>
                <a:lnTo>
                  <a:pt x="746633" y="187794"/>
                </a:lnTo>
                <a:lnTo>
                  <a:pt x="720725" y="151625"/>
                </a:lnTo>
                <a:lnTo>
                  <a:pt x="691095" y="118567"/>
                </a:lnTo>
                <a:lnTo>
                  <a:pt x="658037" y="88925"/>
                </a:lnTo>
                <a:lnTo>
                  <a:pt x="638009" y="74587"/>
                </a:lnTo>
                <a:lnTo>
                  <a:pt x="638009" y="288239"/>
                </a:lnTo>
                <a:lnTo>
                  <a:pt x="638009" y="521411"/>
                </a:lnTo>
                <a:lnTo>
                  <a:pt x="404837" y="676859"/>
                </a:lnTo>
                <a:lnTo>
                  <a:pt x="171665" y="521411"/>
                </a:lnTo>
                <a:lnTo>
                  <a:pt x="171665" y="288239"/>
                </a:lnTo>
                <a:lnTo>
                  <a:pt x="404837" y="132791"/>
                </a:lnTo>
                <a:lnTo>
                  <a:pt x="638009" y="288239"/>
                </a:lnTo>
                <a:lnTo>
                  <a:pt x="638009" y="74587"/>
                </a:lnTo>
                <a:lnTo>
                  <a:pt x="582866" y="41148"/>
                </a:lnTo>
                <a:lnTo>
                  <a:pt x="541362" y="23596"/>
                </a:lnTo>
                <a:lnTo>
                  <a:pt x="497662" y="10693"/>
                </a:lnTo>
                <a:lnTo>
                  <a:pt x="452043" y="2717"/>
                </a:lnTo>
                <a:lnTo>
                  <a:pt x="404837" y="0"/>
                </a:lnTo>
                <a:lnTo>
                  <a:pt x="357619" y="2717"/>
                </a:lnTo>
                <a:lnTo>
                  <a:pt x="312000" y="10693"/>
                </a:lnTo>
                <a:lnTo>
                  <a:pt x="268300" y="23596"/>
                </a:lnTo>
                <a:lnTo>
                  <a:pt x="226796" y="41148"/>
                </a:lnTo>
                <a:lnTo>
                  <a:pt x="187807" y="63017"/>
                </a:lnTo>
                <a:lnTo>
                  <a:pt x="151625" y="88925"/>
                </a:lnTo>
                <a:lnTo>
                  <a:pt x="118567" y="118567"/>
                </a:lnTo>
                <a:lnTo>
                  <a:pt x="88938" y="151625"/>
                </a:lnTo>
                <a:lnTo>
                  <a:pt x="63030" y="187794"/>
                </a:lnTo>
                <a:lnTo>
                  <a:pt x="41148" y="226783"/>
                </a:lnTo>
                <a:lnTo>
                  <a:pt x="23596" y="268287"/>
                </a:lnTo>
                <a:lnTo>
                  <a:pt x="10693" y="312000"/>
                </a:lnTo>
                <a:lnTo>
                  <a:pt x="2730" y="357619"/>
                </a:lnTo>
                <a:lnTo>
                  <a:pt x="0" y="404825"/>
                </a:lnTo>
                <a:lnTo>
                  <a:pt x="2730" y="452043"/>
                </a:lnTo>
                <a:lnTo>
                  <a:pt x="10693" y="497649"/>
                </a:lnTo>
                <a:lnTo>
                  <a:pt x="23596" y="541362"/>
                </a:lnTo>
                <a:lnTo>
                  <a:pt x="41148" y="582866"/>
                </a:lnTo>
                <a:lnTo>
                  <a:pt x="63030" y="621855"/>
                </a:lnTo>
                <a:lnTo>
                  <a:pt x="88938" y="658025"/>
                </a:lnTo>
                <a:lnTo>
                  <a:pt x="118567" y="691083"/>
                </a:lnTo>
                <a:lnTo>
                  <a:pt x="151625" y="720725"/>
                </a:lnTo>
                <a:lnTo>
                  <a:pt x="187807" y="746633"/>
                </a:lnTo>
                <a:lnTo>
                  <a:pt x="226796" y="768515"/>
                </a:lnTo>
                <a:lnTo>
                  <a:pt x="268300" y="786053"/>
                </a:lnTo>
                <a:lnTo>
                  <a:pt x="312000" y="798969"/>
                </a:lnTo>
                <a:lnTo>
                  <a:pt x="357619" y="806932"/>
                </a:lnTo>
                <a:lnTo>
                  <a:pt x="404837" y="809663"/>
                </a:lnTo>
                <a:lnTo>
                  <a:pt x="452043" y="806932"/>
                </a:lnTo>
                <a:lnTo>
                  <a:pt x="497662" y="798969"/>
                </a:lnTo>
                <a:lnTo>
                  <a:pt x="541362" y="786053"/>
                </a:lnTo>
                <a:lnTo>
                  <a:pt x="582866" y="768515"/>
                </a:lnTo>
                <a:lnTo>
                  <a:pt x="621855" y="746633"/>
                </a:lnTo>
                <a:lnTo>
                  <a:pt x="658037" y="720725"/>
                </a:lnTo>
                <a:lnTo>
                  <a:pt x="691095" y="691083"/>
                </a:lnTo>
                <a:lnTo>
                  <a:pt x="720725" y="658025"/>
                </a:lnTo>
                <a:lnTo>
                  <a:pt x="746633" y="621855"/>
                </a:lnTo>
                <a:lnTo>
                  <a:pt x="768515" y="582866"/>
                </a:lnTo>
                <a:lnTo>
                  <a:pt x="786066" y="541362"/>
                </a:lnTo>
                <a:lnTo>
                  <a:pt x="798969" y="497649"/>
                </a:lnTo>
                <a:lnTo>
                  <a:pt x="806945" y="452043"/>
                </a:lnTo>
                <a:lnTo>
                  <a:pt x="809663" y="404825"/>
                </a:lnTo>
                <a:close/>
              </a:path>
            </a:pathLst>
          </a:custGeom>
          <a:solidFill>
            <a:srgbClr val="3CBD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2/7/23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805007" y="161640"/>
            <a:ext cx="6677984" cy="12896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3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50148" y="2670947"/>
            <a:ext cx="13787703" cy="57880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2/7/23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37651" y="7102009"/>
            <a:ext cx="9946640" cy="22542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-635" algn="ctr">
              <a:lnSpc>
                <a:spcPct val="116100"/>
              </a:lnSpc>
              <a:spcBef>
                <a:spcPts val="95"/>
              </a:spcBef>
            </a:pPr>
            <a:r>
              <a:rPr sz="4200" b="1" spc="-20" dirty="0">
                <a:latin typeface="Trebuchet MS"/>
                <a:cs typeface="Trebuchet MS"/>
              </a:rPr>
              <a:t>BARIATRIC </a:t>
            </a:r>
            <a:r>
              <a:rPr sz="4200" b="1" spc="-60" dirty="0">
                <a:latin typeface="Trebuchet MS"/>
                <a:cs typeface="Trebuchet MS"/>
              </a:rPr>
              <a:t>SURGERY </a:t>
            </a:r>
            <a:r>
              <a:rPr sz="4200" b="1" spc="80" dirty="0">
                <a:latin typeface="Trebuchet MS"/>
                <a:cs typeface="Trebuchet MS"/>
              </a:rPr>
              <a:t>AND  </a:t>
            </a:r>
            <a:r>
              <a:rPr sz="4200" b="1" spc="-85" dirty="0">
                <a:latin typeface="Trebuchet MS"/>
                <a:cs typeface="Trebuchet MS"/>
              </a:rPr>
              <a:t>CARDIOVASCULAR</a:t>
            </a:r>
            <a:r>
              <a:rPr sz="4200" b="1" spc="-715" dirty="0">
                <a:latin typeface="Trebuchet MS"/>
                <a:cs typeface="Trebuchet MS"/>
              </a:rPr>
              <a:t> </a:t>
            </a:r>
            <a:r>
              <a:rPr sz="4200" b="1" spc="-55" dirty="0">
                <a:latin typeface="Trebuchet MS"/>
                <a:cs typeface="Trebuchet MS"/>
              </a:rPr>
              <a:t>DISEASE:</a:t>
            </a:r>
            <a:r>
              <a:rPr sz="4200" b="1" spc="-710" dirty="0">
                <a:latin typeface="Trebuchet MS"/>
                <a:cs typeface="Trebuchet MS"/>
              </a:rPr>
              <a:t> </a:t>
            </a:r>
            <a:r>
              <a:rPr sz="4200" b="1" spc="-25" dirty="0">
                <a:latin typeface="Trebuchet MS"/>
                <a:cs typeface="Trebuchet MS"/>
              </a:rPr>
              <a:t>A</a:t>
            </a:r>
            <a:r>
              <a:rPr sz="4200" b="1" spc="-710" dirty="0">
                <a:latin typeface="Trebuchet MS"/>
                <a:cs typeface="Trebuchet MS"/>
              </a:rPr>
              <a:t> </a:t>
            </a:r>
            <a:r>
              <a:rPr sz="4200" b="1" spc="-85" dirty="0">
                <a:latin typeface="Trebuchet MS"/>
                <a:cs typeface="Trebuchet MS"/>
              </a:rPr>
              <a:t>SYSTEMATIC  </a:t>
            </a:r>
            <a:r>
              <a:rPr sz="4200" b="1" spc="20" dirty="0">
                <a:latin typeface="Trebuchet MS"/>
                <a:cs typeface="Trebuchet MS"/>
              </a:rPr>
              <a:t>REVIEW</a:t>
            </a:r>
            <a:r>
              <a:rPr sz="4200" b="1" spc="-705" dirty="0">
                <a:latin typeface="Trebuchet MS"/>
                <a:cs typeface="Trebuchet MS"/>
              </a:rPr>
              <a:t> </a:t>
            </a:r>
            <a:r>
              <a:rPr sz="4200" b="1" spc="80" dirty="0">
                <a:latin typeface="Trebuchet MS"/>
                <a:cs typeface="Trebuchet MS"/>
              </a:rPr>
              <a:t>AND</a:t>
            </a:r>
            <a:r>
              <a:rPr sz="4200" b="1" spc="-700" dirty="0">
                <a:latin typeface="Trebuchet MS"/>
                <a:cs typeface="Trebuchet MS"/>
              </a:rPr>
              <a:t> </a:t>
            </a:r>
            <a:r>
              <a:rPr sz="4200" b="1" spc="-50" dirty="0">
                <a:latin typeface="Trebuchet MS"/>
                <a:cs typeface="Trebuchet MS"/>
              </a:rPr>
              <a:t>META-ANALYSIS</a:t>
            </a:r>
            <a:endParaRPr sz="4200">
              <a:latin typeface="Trebuchet MS"/>
              <a:cs typeface="Trebuchet M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411144" y="9647384"/>
            <a:ext cx="7468234" cy="0"/>
          </a:xfrm>
          <a:custGeom>
            <a:avLst/>
            <a:gdLst/>
            <a:ahLst/>
            <a:cxnLst/>
            <a:rect l="l" t="t" r="r" b="b"/>
            <a:pathLst>
              <a:path w="7468234">
                <a:moveTo>
                  <a:pt x="0" y="0"/>
                </a:moveTo>
                <a:lnTo>
                  <a:pt x="7467658" y="0"/>
                </a:lnTo>
              </a:path>
            </a:pathLst>
          </a:custGeom>
          <a:ln w="476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3282604" y="5702015"/>
            <a:ext cx="1933575" cy="2284095"/>
            <a:chOff x="3282604" y="5702015"/>
            <a:chExt cx="1933575" cy="2284095"/>
          </a:xfrm>
        </p:grpSpPr>
        <p:sp>
          <p:nvSpPr>
            <p:cNvPr id="5" name="object 5"/>
            <p:cNvSpPr/>
            <p:nvPr/>
          </p:nvSpPr>
          <p:spPr>
            <a:xfrm>
              <a:off x="3282604" y="5702015"/>
              <a:ext cx="1389380" cy="1390015"/>
            </a:xfrm>
            <a:custGeom>
              <a:avLst/>
              <a:gdLst/>
              <a:ahLst/>
              <a:cxnLst/>
              <a:rect l="l" t="t" r="r" b="b"/>
              <a:pathLst>
                <a:path w="1389379" h="1390015">
                  <a:moveTo>
                    <a:pt x="888277" y="1389733"/>
                  </a:moveTo>
                  <a:lnTo>
                    <a:pt x="500757" y="1389733"/>
                  </a:lnTo>
                  <a:lnTo>
                    <a:pt x="470969" y="1383722"/>
                  </a:lnTo>
                  <a:lnTo>
                    <a:pt x="446655" y="1367326"/>
                  </a:lnTo>
                  <a:lnTo>
                    <a:pt x="430267" y="1342999"/>
                  </a:lnTo>
                  <a:lnTo>
                    <a:pt x="424259" y="1313197"/>
                  </a:lnTo>
                  <a:lnTo>
                    <a:pt x="424259" y="965260"/>
                  </a:lnTo>
                  <a:lnTo>
                    <a:pt x="76497" y="965260"/>
                  </a:lnTo>
                  <a:lnTo>
                    <a:pt x="46710" y="959249"/>
                  </a:lnTo>
                  <a:lnTo>
                    <a:pt x="22395" y="942853"/>
                  </a:lnTo>
                  <a:lnTo>
                    <a:pt x="6007" y="918526"/>
                  </a:lnTo>
                  <a:lnTo>
                    <a:pt x="0" y="888724"/>
                  </a:lnTo>
                  <a:lnTo>
                    <a:pt x="0" y="501008"/>
                  </a:lnTo>
                  <a:lnTo>
                    <a:pt x="6007" y="471206"/>
                  </a:lnTo>
                  <a:lnTo>
                    <a:pt x="22395" y="446879"/>
                  </a:lnTo>
                  <a:lnTo>
                    <a:pt x="46710" y="430483"/>
                  </a:lnTo>
                  <a:lnTo>
                    <a:pt x="76497" y="424472"/>
                  </a:lnTo>
                  <a:lnTo>
                    <a:pt x="424259" y="424472"/>
                  </a:lnTo>
                  <a:lnTo>
                    <a:pt x="424259" y="76536"/>
                  </a:lnTo>
                  <a:lnTo>
                    <a:pt x="430267" y="46733"/>
                  </a:lnTo>
                  <a:lnTo>
                    <a:pt x="446655" y="22406"/>
                  </a:lnTo>
                  <a:lnTo>
                    <a:pt x="470969" y="6010"/>
                  </a:lnTo>
                  <a:lnTo>
                    <a:pt x="500757" y="0"/>
                  </a:lnTo>
                  <a:lnTo>
                    <a:pt x="888277" y="0"/>
                  </a:lnTo>
                  <a:lnTo>
                    <a:pt x="918065" y="6010"/>
                  </a:lnTo>
                  <a:lnTo>
                    <a:pt x="942379" y="22406"/>
                  </a:lnTo>
                  <a:lnTo>
                    <a:pt x="958767" y="46733"/>
                  </a:lnTo>
                  <a:lnTo>
                    <a:pt x="964775" y="76536"/>
                  </a:lnTo>
                  <a:lnTo>
                    <a:pt x="964775" y="424472"/>
                  </a:lnTo>
                  <a:lnTo>
                    <a:pt x="1312537" y="424472"/>
                  </a:lnTo>
                  <a:lnTo>
                    <a:pt x="1342325" y="430483"/>
                  </a:lnTo>
                  <a:lnTo>
                    <a:pt x="1366639" y="446879"/>
                  </a:lnTo>
                  <a:lnTo>
                    <a:pt x="1383027" y="471206"/>
                  </a:lnTo>
                  <a:lnTo>
                    <a:pt x="1389035" y="501008"/>
                  </a:lnTo>
                  <a:lnTo>
                    <a:pt x="1389035" y="888724"/>
                  </a:lnTo>
                  <a:lnTo>
                    <a:pt x="1383027" y="918526"/>
                  </a:lnTo>
                  <a:lnTo>
                    <a:pt x="1366639" y="942853"/>
                  </a:lnTo>
                  <a:lnTo>
                    <a:pt x="1342325" y="959249"/>
                  </a:lnTo>
                  <a:lnTo>
                    <a:pt x="1312537" y="965260"/>
                  </a:lnTo>
                  <a:lnTo>
                    <a:pt x="964775" y="965260"/>
                  </a:lnTo>
                  <a:lnTo>
                    <a:pt x="964775" y="1313197"/>
                  </a:lnTo>
                  <a:lnTo>
                    <a:pt x="958767" y="1342999"/>
                  </a:lnTo>
                  <a:lnTo>
                    <a:pt x="942379" y="1367326"/>
                  </a:lnTo>
                  <a:lnTo>
                    <a:pt x="918065" y="1383722"/>
                  </a:lnTo>
                  <a:lnTo>
                    <a:pt x="888277" y="1389733"/>
                  </a:lnTo>
                  <a:close/>
                </a:path>
              </a:pathLst>
            </a:custGeom>
            <a:solidFill>
              <a:srgbClr val="04DD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863382" y="6738272"/>
              <a:ext cx="1352550" cy="1247775"/>
            </a:xfrm>
            <a:custGeom>
              <a:avLst/>
              <a:gdLst/>
              <a:ahLst/>
              <a:cxnLst/>
              <a:rect l="l" t="t" r="r" b="b"/>
              <a:pathLst>
                <a:path w="1352550" h="1247775">
                  <a:moveTo>
                    <a:pt x="482639" y="764856"/>
                  </a:moveTo>
                  <a:lnTo>
                    <a:pt x="212381" y="764856"/>
                  </a:lnTo>
                  <a:lnTo>
                    <a:pt x="212381" y="590636"/>
                  </a:lnTo>
                  <a:lnTo>
                    <a:pt x="215385" y="575735"/>
                  </a:lnTo>
                  <a:lnTo>
                    <a:pt x="223579" y="563572"/>
                  </a:lnTo>
                  <a:lnTo>
                    <a:pt x="235736" y="555374"/>
                  </a:lnTo>
                  <a:lnTo>
                    <a:pt x="250630" y="552368"/>
                  </a:lnTo>
                  <a:lnTo>
                    <a:pt x="444390" y="552368"/>
                  </a:lnTo>
                  <a:lnTo>
                    <a:pt x="459284" y="555374"/>
                  </a:lnTo>
                  <a:lnTo>
                    <a:pt x="471441" y="563572"/>
                  </a:lnTo>
                  <a:lnTo>
                    <a:pt x="479635" y="575735"/>
                  </a:lnTo>
                  <a:lnTo>
                    <a:pt x="482639" y="590636"/>
                  </a:lnTo>
                  <a:lnTo>
                    <a:pt x="482639" y="764856"/>
                  </a:lnTo>
                  <a:close/>
                </a:path>
                <a:path w="1352550" h="1247775">
                  <a:moveTo>
                    <a:pt x="656771" y="1035250"/>
                  </a:moveTo>
                  <a:lnTo>
                    <a:pt x="38248" y="1035250"/>
                  </a:lnTo>
                  <a:lnTo>
                    <a:pt x="23355" y="1032245"/>
                  </a:lnTo>
                  <a:lnTo>
                    <a:pt x="11197" y="1024047"/>
                  </a:lnTo>
                  <a:lnTo>
                    <a:pt x="3003" y="1011883"/>
                  </a:lnTo>
                  <a:lnTo>
                    <a:pt x="0" y="996982"/>
                  </a:lnTo>
                  <a:lnTo>
                    <a:pt x="0" y="803124"/>
                  </a:lnTo>
                  <a:lnTo>
                    <a:pt x="3003" y="788223"/>
                  </a:lnTo>
                  <a:lnTo>
                    <a:pt x="11197" y="776060"/>
                  </a:lnTo>
                  <a:lnTo>
                    <a:pt x="23355" y="767862"/>
                  </a:lnTo>
                  <a:lnTo>
                    <a:pt x="38248" y="764856"/>
                  </a:lnTo>
                  <a:lnTo>
                    <a:pt x="656771" y="764856"/>
                  </a:lnTo>
                  <a:lnTo>
                    <a:pt x="671453" y="767862"/>
                  </a:lnTo>
                  <a:lnTo>
                    <a:pt x="683634" y="776060"/>
                  </a:lnTo>
                  <a:lnTo>
                    <a:pt x="691946" y="788223"/>
                  </a:lnTo>
                  <a:lnTo>
                    <a:pt x="695020" y="803124"/>
                  </a:lnTo>
                  <a:lnTo>
                    <a:pt x="695020" y="996982"/>
                  </a:lnTo>
                  <a:lnTo>
                    <a:pt x="692016" y="1011883"/>
                  </a:lnTo>
                  <a:lnTo>
                    <a:pt x="683822" y="1024047"/>
                  </a:lnTo>
                  <a:lnTo>
                    <a:pt x="671665" y="1032245"/>
                  </a:lnTo>
                  <a:lnTo>
                    <a:pt x="656771" y="1035250"/>
                  </a:lnTo>
                  <a:close/>
                </a:path>
                <a:path w="1352550" h="1247775">
                  <a:moveTo>
                    <a:pt x="444390" y="1247738"/>
                  </a:moveTo>
                  <a:lnTo>
                    <a:pt x="250630" y="1247738"/>
                  </a:lnTo>
                  <a:lnTo>
                    <a:pt x="235736" y="1244733"/>
                  </a:lnTo>
                  <a:lnTo>
                    <a:pt x="223579" y="1236535"/>
                  </a:lnTo>
                  <a:lnTo>
                    <a:pt x="215385" y="1224372"/>
                  </a:lnTo>
                  <a:lnTo>
                    <a:pt x="212381" y="1209470"/>
                  </a:lnTo>
                  <a:lnTo>
                    <a:pt x="212381" y="1035250"/>
                  </a:lnTo>
                  <a:lnTo>
                    <a:pt x="482639" y="1035250"/>
                  </a:lnTo>
                  <a:lnTo>
                    <a:pt x="482639" y="1209470"/>
                  </a:lnTo>
                  <a:lnTo>
                    <a:pt x="479635" y="1224372"/>
                  </a:lnTo>
                  <a:lnTo>
                    <a:pt x="471441" y="1236535"/>
                  </a:lnTo>
                  <a:lnTo>
                    <a:pt x="459284" y="1244733"/>
                  </a:lnTo>
                  <a:lnTo>
                    <a:pt x="444390" y="1247738"/>
                  </a:lnTo>
                  <a:close/>
                </a:path>
                <a:path w="1352550" h="1247775">
                  <a:moveTo>
                    <a:pt x="1178666" y="173716"/>
                  </a:moveTo>
                  <a:lnTo>
                    <a:pt x="957729" y="173716"/>
                  </a:lnTo>
                  <a:lnTo>
                    <a:pt x="957729" y="31218"/>
                  </a:lnTo>
                  <a:lnTo>
                    <a:pt x="960198" y="19118"/>
                  </a:lnTo>
                  <a:lnTo>
                    <a:pt x="966914" y="9189"/>
                  </a:lnTo>
                  <a:lnTo>
                    <a:pt x="976838" y="2470"/>
                  </a:lnTo>
                  <a:lnTo>
                    <a:pt x="988932" y="0"/>
                  </a:lnTo>
                  <a:lnTo>
                    <a:pt x="1147463" y="0"/>
                  </a:lnTo>
                  <a:lnTo>
                    <a:pt x="1159558" y="2470"/>
                  </a:lnTo>
                  <a:lnTo>
                    <a:pt x="1169481" y="9189"/>
                  </a:lnTo>
                  <a:lnTo>
                    <a:pt x="1176197" y="19118"/>
                  </a:lnTo>
                  <a:lnTo>
                    <a:pt x="1178666" y="31218"/>
                  </a:lnTo>
                  <a:lnTo>
                    <a:pt x="1178666" y="173716"/>
                  </a:lnTo>
                  <a:close/>
                </a:path>
                <a:path w="1352550" h="1247775">
                  <a:moveTo>
                    <a:pt x="1321093" y="394764"/>
                  </a:moveTo>
                  <a:lnTo>
                    <a:pt x="815303" y="394764"/>
                  </a:lnTo>
                  <a:lnTo>
                    <a:pt x="803208" y="392294"/>
                  </a:lnTo>
                  <a:lnTo>
                    <a:pt x="793284" y="385575"/>
                  </a:lnTo>
                  <a:lnTo>
                    <a:pt x="786569" y="375646"/>
                  </a:lnTo>
                  <a:lnTo>
                    <a:pt x="784100" y="363546"/>
                  </a:lnTo>
                  <a:lnTo>
                    <a:pt x="784100" y="204935"/>
                  </a:lnTo>
                  <a:lnTo>
                    <a:pt x="786569" y="192834"/>
                  </a:lnTo>
                  <a:lnTo>
                    <a:pt x="793284" y="182906"/>
                  </a:lnTo>
                  <a:lnTo>
                    <a:pt x="803208" y="176187"/>
                  </a:lnTo>
                  <a:lnTo>
                    <a:pt x="815303" y="173716"/>
                  </a:lnTo>
                  <a:lnTo>
                    <a:pt x="1321093" y="173716"/>
                  </a:lnTo>
                  <a:lnTo>
                    <a:pt x="1333470" y="176187"/>
                  </a:lnTo>
                  <a:lnTo>
                    <a:pt x="1343488" y="182906"/>
                  </a:lnTo>
                  <a:lnTo>
                    <a:pt x="1350109" y="192834"/>
                  </a:lnTo>
                  <a:lnTo>
                    <a:pt x="1352296" y="204935"/>
                  </a:lnTo>
                  <a:lnTo>
                    <a:pt x="1352296" y="363546"/>
                  </a:lnTo>
                  <a:lnTo>
                    <a:pt x="1349826" y="375646"/>
                  </a:lnTo>
                  <a:lnTo>
                    <a:pt x="1343111" y="385575"/>
                  </a:lnTo>
                  <a:lnTo>
                    <a:pt x="1333187" y="392294"/>
                  </a:lnTo>
                  <a:lnTo>
                    <a:pt x="1321093" y="394764"/>
                  </a:lnTo>
                  <a:close/>
                </a:path>
                <a:path w="1352550" h="1247775">
                  <a:moveTo>
                    <a:pt x="1147463" y="568481"/>
                  </a:moveTo>
                  <a:lnTo>
                    <a:pt x="988932" y="568481"/>
                  </a:lnTo>
                  <a:lnTo>
                    <a:pt x="976838" y="566011"/>
                  </a:lnTo>
                  <a:lnTo>
                    <a:pt x="966914" y="559292"/>
                  </a:lnTo>
                  <a:lnTo>
                    <a:pt x="960198" y="549363"/>
                  </a:lnTo>
                  <a:lnTo>
                    <a:pt x="957729" y="537262"/>
                  </a:lnTo>
                  <a:lnTo>
                    <a:pt x="957729" y="394764"/>
                  </a:lnTo>
                  <a:lnTo>
                    <a:pt x="1178666" y="394764"/>
                  </a:lnTo>
                  <a:lnTo>
                    <a:pt x="1178666" y="537262"/>
                  </a:lnTo>
                  <a:lnTo>
                    <a:pt x="1176197" y="549363"/>
                  </a:lnTo>
                  <a:lnTo>
                    <a:pt x="1169481" y="559292"/>
                  </a:lnTo>
                  <a:lnTo>
                    <a:pt x="1159558" y="566011"/>
                  </a:lnTo>
                  <a:lnTo>
                    <a:pt x="1147463" y="56848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13072260" y="5702015"/>
            <a:ext cx="1929764" cy="2284095"/>
            <a:chOff x="13072260" y="5702015"/>
            <a:chExt cx="1929764" cy="2284095"/>
          </a:xfrm>
        </p:grpSpPr>
        <p:sp>
          <p:nvSpPr>
            <p:cNvPr id="8" name="object 8"/>
            <p:cNvSpPr/>
            <p:nvPr/>
          </p:nvSpPr>
          <p:spPr>
            <a:xfrm>
              <a:off x="13616299" y="5702015"/>
              <a:ext cx="1385570" cy="1390015"/>
            </a:xfrm>
            <a:custGeom>
              <a:avLst/>
              <a:gdLst/>
              <a:ahLst/>
              <a:cxnLst/>
              <a:rect l="l" t="t" r="r" b="b"/>
              <a:pathLst>
                <a:path w="1385569" h="1390015">
                  <a:moveTo>
                    <a:pt x="424259" y="424472"/>
                  </a:moveTo>
                  <a:lnTo>
                    <a:pt x="964775" y="424472"/>
                  </a:lnTo>
                  <a:lnTo>
                    <a:pt x="964775" y="76536"/>
                  </a:lnTo>
                  <a:lnTo>
                    <a:pt x="958767" y="46733"/>
                  </a:lnTo>
                  <a:lnTo>
                    <a:pt x="942379" y="22406"/>
                  </a:lnTo>
                  <a:lnTo>
                    <a:pt x="918065" y="6010"/>
                  </a:lnTo>
                  <a:lnTo>
                    <a:pt x="888277" y="0"/>
                  </a:lnTo>
                  <a:lnTo>
                    <a:pt x="500757" y="0"/>
                  </a:lnTo>
                  <a:lnTo>
                    <a:pt x="470969" y="6010"/>
                  </a:lnTo>
                  <a:lnTo>
                    <a:pt x="446655" y="22406"/>
                  </a:lnTo>
                  <a:lnTo>
                    <a:pt x="430267" y="46733"/>
                  </a:lnTo>
                  <a:lnTo>
                    <a:pt x="424259" y="76536"/>
                  </a:lnTo>
                  <a:lnTo>
                    <a:pt x="424259" y="424472"/>
                  </a:lnTo>
                  <a:close/>
                </a:path>
                <a:path w="1385569" h="1390015">
                  <a:moveTo>
                    <a:pt x="76497" y="965260"/>
                  </a:moveTo>
                  <a:lnTo>
                    <a:pt x="1312537" y="965260"/>
                  </a:lnTo>
                  <a:lnTo>
                    <a:pt x="1342324" y="959249"/>
                  </a:lnTo>
                  <a:lnTo>
                    <a:pt x="1366639" y="942853"/>
                  </a:lnTo>
                  <a:lnTo>
                    <a:pt x="1383027" y="918526"/>
                  </a:lnTo>
                  <a:lnTo>
                    <a:pt x="1385147" y="908010"/>
                  </a:lnTo>
                  <a:lnTo>
                    <a:pt x="1385147" y="481722"/>
                  </a:lnTo>
                  <a:lnTo>
                    <a:pt x="1383027" y="471206"/>
                  </a:lnTo>
                  <a:lnTo>
                    <a:pt x="1366639" y="446879"/>
                  </a:lnTo>
                  <a:lnTo>
                    <a:pt x="1342324" y="430483"/>
                  </a:lnTo>
                  <a:lnTo>
                    <a:pt x="1312537" y="424472"/>
                  </a:lnTo>
                  <a:lnTo>
                    <a:pt x="76497" y="424472"/>
                  </a:lnTo>
                  <a:lnTo>
                    <a:pt x="46710" y="430483"/>
                  </a:lnTo>
                  <a:lnTo>
                    <a:pt x="22395" y="446879"/>
                  </a:lnTo>
                  <a:lnTo>
                    <a:pt x="6007" y="471206"/>
                  </a:lnTo>
                  <a:lnTo>
                    <a:pt x="0" y="501008"/>
                  </a:lnTo>
                  <a:lnTo>
                    <a:pt x="0" y="888724"/>
                  </a:lnTo>
                  <a:lnTo>
                    <a:pt x="6007" y="918526"/>
                  </a:lnTo>
                  <a:lnTo>
                    <a:pt x="22395" y="942853"/>
                  </a:lnTo>
                  <a:lnTo>
                    <a:pt x="46710" y="959249"/>
                  </a:lnTo>
                  <a:lnTo>
                    <a:pt x="76497" y="965260"/>
                  </a:lnTo>
                  <a:close/>
                </a:path>
                <a:path w="1385569" h="1390015">
                  <a:moveTo>
                    <a:pt x="500757" y="1389733"/>
                  </a:moveTo>
                  <a:lnTo>
                    <a:pt x="888277" y="1389733"/>
                  </a:lnTo>
                  <a:lnTo>
                    <a:pt x="918065" y="1383722"/>
                  </a:lnTo>
                  <a:lnTo>
                    <a:pt x="942379" y="1367326"/>
                  </a:lnTo>
                  <a:lnTo>
                    <a:pt x="958767" y="1342999"/>
                  </a:lnTo>
                  <a:lnTo>
                    <a:pt x="964775" y="1313197"/>
                  </a:lnTo>
                  <a:lnTo>
                    <a:pt x="964775" y="965260"/>
                  </a:lnTo>
                  <a:lnTo>
                    <a:pt x="424259" y="965260"/>
                  </a:lnTo>
                  <a:lnTo>
                    <a:pt x="424259" y="1313197"/>
                  </a:lnTo>
                  <a:lnTo>
                    <a:pt x="430267" y="1342999"/>
                  </a:lnTo>
                  <a:lnTo>
                    <a:pt x="446655" y="1367326"/>
                  </a:lnTo>
                  <a:lnTo>
                    <a:pt x="470969" y="1383722"/>
                  </a:lnTo>
                  <a:lnTo>
                    <a:pt x="500757" y="1389733"/>
                  </a:lnTo>
                  <a:close/>
                </a:path>
              </a:pathLst>
            </a:custGeom>
            <a:solidFill>
              <a:srgbClr val="04DD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3072260" y="6738272"/>
              <a:ext cx="1352550" cy="1247775"/>
            </a:xfrm>
            <a:custGeom>
              <a:avLst/>
              <a:gdLst/>
              <a:ahLst/>
              <a:cxnLst/>
              <a:rect l="l" t="t" r="r" b="b"/>
              <a:pathLst>
                <a:path w="1352550" h="1247775">
                  <a:moveTo>
                    <a:pt x="869656" y="764856"/>
                  </a:moveTo>
                  <a:lnTo>
                    <a:pt x="1139914" y="764856"/>
                  </a:lnTo>
                  <a:lnTo>
                    <a:pt x="1139914" y="590636"/>
                  </a:lnTo>
                  <a:lnTo>
                    <a:pt x="1136910" y="575735"/>
                  </a:lnTo>
                  <a:lnTo>
                    <a:pt x="1128716" y="563572"/>
                  </a:lnTo>
                  <a:lnTo>
                    <a:pt x="1116559" y="555374"/>
                  </a:lnTo>
                  <a:lnTo>
                    <a:pt x="1101665" y="552368"/>
                  </a:lnTo>
                  <a:lnTo>
                    <a:pt x="907905" y="552368"/>
                  </a:lnTo>
                  <a:lnTo>
                    <a:pt x="893011" y="555374"/>
                  </a:lnTo>
                  <a:lnTo>
                    <a:pt x="880854" y="563572"/>
                  </a:lnTo>
                  <a:lnTo>
                    <a:pt x="872660" y="575735"/>
                  </a:lnTo>
                  <a:lnTo>
                    <a:pt x="869656" y="590636"/>
                  </a:lnTo>
                  <a:lnTo>
                    <a:pt x="869656" y="764856"/>
                  </a:lnTo>
                  <a:close/>
                </a:path>
                <a:path w="1352550" h="1247775">
                  <a:moveTo>
                    <a:pt x="695524" y="1035250"/>
                  </a:moveTo>
                  <a:lnTo>
                    <a:pt x="1314047" y="1035250"/>
                  </a:lnTo>
                  <a:lnTo>
                    <a:pt x="1328941" y="1032245"/>
                  </a:lnTo>
                  <a:lnTo>
                    <a:pt x="1341098" y="1024047"/>
                  </a:lnTo>
                  <a:lnTo>
                    <a:pt x="1349292" y="1011883"/>
                  </a:lnTo>
                  <a:lnTo>
                    <a:pt x="1352296" y="996982"/>
                  </a:lnTo>
                  <a:lnTo>
                    <a:pt x="1352296" y="803124"/>
                  </a:lnTo>
                  <a:lnTo>
                    <a:pt x="1349292" y="788223"/>
                  </a:lnTo>
                  <a:lnTo>
                    <a:pt x="1341098" y="776060"/>
                  </a:lnTo>
                  <a:lnTo>
                    <a:pt x="1328941" y="767862"/>
                  </a:lnTo>
                  <a:lnTo>
                    <a:pt x="1314047" y="764856"/>
                  </a:lnTo>
                  <a:lnTo>
                    <a:pt x="695524" y="764856"/>
                  </a:lnTo>
                  <a:lnTo>
                    <a:pt x="680842" y="767862"/>
                  </a:lnTo>
                  <a:lnTo>
                    <a:pt x="668661" y="776060"/>
                  </a:lnTo>
                  <a:lnTo>
                    <a:pt x="660349" y="788223"/>
                  </a:lnTo>
                  <a:lnTo>
                    <a:pt x="657275" y="803124"/>
                  </a:lnTo>
                  <a:lnTo>
                    <a:pt x="657275" y="996982"/>
                  </a:lnTo>
                  <a:lnTo>
                    <a:pt x="660279" y="1011883"/>
                  </a:lnTo>
                  <a:lnTo>
                    <a:pt x="668473" y="1024047"/>
                  </a:lnTo>
                  <a:lnTo>
                    <a:pt x="680630" y="1032245"/>
                  </a:lnTo>
                  <a:lnTo>
                    <a:pt x="695524" y="1035250"/>
                  </a:lnTo>
                  <a:close/>
                </a:path>
                <a:path w="1352550" h="1247775">
                  <a:moveTo>
                    <a:pt x="907905" y="1247738"/>
                  </a:moveTo>
                  <a:lnTo>
                    <a:pt x="1101665" y="1247738"/>
                  </a:lnTo>
                  <a:lnTo>
                    <a:pt x="1116559" y="1244733"/>
                  </a:lnTo>
                  <a:lnTo>
                    <a:pt x="1128716" y="1236535"/>
                  </a:lnTo>
                  <a:lnTo>
                    <a:pt x="1136910" y="1224372"/>
                  </a:lnTo>
                  <a:lnTo>
                    <a:pt x="1139914" y="1209470"/>
                  </a:lnTo>
                  <a:lnTo>
                    <a:pt x="1139914" y="1035250"/>
                  </a:lnTo>
                  <a:lnTo>
                    <a:pt x="869656" y="1035250"/>
                  </a:lnTo>
                  <a:lnTo>
                    <a:pt x="869656" y="1209470"/>
                  </a:lnTo>
                  <a:lnTo>
                    <a:pt x="872660" y="1224372"/>
                  </a:lnTo>
                  <a:lnTo>
                    <a:pt x="880854" y="1236535"/>
                  </a:lnTo>
                  <a:lnTo>
                    <a:pt x="893011" y="1244733"/>
                  </a:lnTo>
                  <a:lnTo>
                    <a:pt x="907905" y="1247738"/>
                  </a:lnTo>
                  <a:close/>
                </a:path>
                <a:path w="1352550" h="1247775">
                  <a:moveTo>
                    <a:pt x="173629" y="173716"/>
                  </a:moveTo>
                  <a:lnTo>
                    <a:pt x="394566" y="173716"/>
                  </a:lnTo>
                  <a:lnTo>
                    <a:pt x="394566" y="31218"/>
                  </a:lnTo>
                  <a:lnTo>
                    <a:pt x="392097" y="19118"/>
                  </a:lnTo>
                  <a:lnTo>
                    <a:pt x="385381" y="9189"/>
                  </a:lnTo>
                  <a:lnTo>
                    <a:pt x="375457" y="2470"/>
                  </a:lnTo>
                  <a:lnTo>
                    <a:pt x="363363" y="0"/>
                  </a:lnTo>
                  <a:lnTo>
                    <a:pt x="204832" y="0"/>
                  </a:lnTo>
                  <a:lnTo>
                    <a:pt x="192738" y="2470"/>
                  </a:lnTo>
                  <a:lnTo>
                    <a:pt x="182814" y="9189"/>
                  </a:lnTo>
                  <a:lnTo>
                    <a:pt x="176098" y="19118"/>
                  </a:lnTo>
                  <a:lnTo>
                    <a:pt x="173629" y="31218"/>
                  </a:lnTo>
                  <a:lnTo>
                    <a:pt x="173629" y="173716"/>
                  </a:lnTo>
                  <a:close/>
                </a:path>
                <a:path w="1352550" h="1247775">
                  <a:moveTo>
                    <a:pt x="31202" y="394764"/>
                  </a:moveTo>
                  <a:lnTo>
                    <a:pt x="536992" y="394764"/>
                  </a:lnTo>
                  <a:lnTo>
                    <a:pt x="549087" y="392294"/>
                  </a:lnTo>
                  <a:lnTo>
                    <a:pt x="559011" y="385575"/>
                  </a:lnTo>
                  <a:lnTo>
                    <a:pt x="565726" y="375646"/>
                  </a:lnTo>
                  <a:lnTo>
                    <a:pt x="568195" y="363546"/>
                  </a:lnTo>
                  <a:lnTo>
                    <a:pt x="568195" y="204935"/>
                  </a:lnTo>
                  <a:lnTo>
                    <a:pt x="565726" y="192834"/>
                  </a:lnTo>
                  <a:lnTo>
                    <a:pt x="559011" y="182906"/>
                  </a:lnTo>
                  <a:lnTo>
                    <a:pt x="549087" y="176187"/>
                  </a:lnTo>
                  <a:lnTo>
                    <a:pt x="536992" y="173716"/>
                  </a:lnTo>
                  <a:lnTo>
                    <a:pt x="31202" y="173716"/>
                  </a:lnTo>
                  <a:lnTo>
                    <a:pt x="18825" y="176187"/>
                  </a:lnTo>
                  <a:lnTo>
                    <a:pt x="8807" y="182906"/>
                  </a:lnTo>
                  <a:lnTo>
                    <a:pt x="2186" y="192834"/>
                  </a:lnTo>
                  <a:lnTo>
                    <a:pt x="0" y="204935"/>
                  </a:lnTo>
                  <a:lnTo>
                    <a:pt x="0" y="363546"/>
                  </a:lnTo>
                  <a:lnTo>
                    <a:pt x="2469" y="375646"/>
                  </a:lnTo>
                  <a:lnTo>
                    <a:pt x="9184" y="385575"/>
                  </a:lnTo>
                  <a:lnTo>
                    <a:pt x="19108" y="392294"/>
                  </a:lnTo>
                  <a:lnTo>
                    <a:pt x="31202" y="394764"/>
                  </a:lnTo>
                  <a:close/>
                </a:path>
                <a:path w="1352550" h="1247775">
                  <a:moveTo>
                    <a:pt x="204832" y="568481"/>
                  </a:moveTo>
                  <a:lnTo>
                    <a:pt x="363363" y="568481"/>
                  </a:lnTo>
                  <a:lnTo>
                    <a:pt x="375457" y="566011"/>
                  </a:lnTo>
                  <a:lnTo>
                    <a:pt x="385381" y="559292"/>
                  </a:lnTo>
                  <a:lnTo>
                    <a:pt x="392097" y="549363"/>
                  </a:lnTo>
                  <a:lnTo>
                    <a:pt x="394566" y="537262"/>
                  </a:lnTo>
                  <a:lnTo>
                    <a:pt x="394566" y="394764"/>
                  </a:lnTo>
                  <a:lnTo>
                    <a:pt x="173629" y="394764"/>
                  </a:lnTo>
                  <a:lnTo>
                    <a:pt x="173629" y="537262"/>
                  </a:lnTo>
                  <a:lnTo>
                    <a:pt x="176098" y="549363"/>
                  </a:lnTo>
                  <a:lnTo>
                    <a:pt x="182814" y="559292"/>
                  </a:lnTo>
                  <a:lnTo>
                    <a:pt x="192738" y="566011"/>
                  </a:lnTo>
                  <a:lnTo>
                    <a:pt x="204832" y="56848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/>
          <p:nvPr/>
        </p:nvSpPr>
        <p:spPr>
          <a:xfrm>
            <a:off x="6425001" y="2504450"/>
            <a:ext cx="5438759" cy="434339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2427283"/>
            <a:ext cx="11468735" cy="7860030"/>
            <a:chOff x="0" y="2427283"/>
            <a:chExt cx="11468735" cy="7860030"/>
          </a:xfrm>
        </p:grpSpPr>
        <p:sp>
          <p:nvSpPr>
            <p:cNvPr id="3" name="object 3"/>
            <p:cNvSpPr/>
            <p:nvPr/>
          </p:nvSpPr>
          <p:spPr>
            <a:xfrm>
              <a:off x="0" y="8778858"/>
              <a:ext cx="11462385" cy="1508760"/>
            </a:xfrm>
            <a:custGeom>
              <a:avLst/>
              <a:gdLst/>
              <a:ahLst/>
              <a:cxnLst/>
              <a:rect l="l" t="t" r="r" b="b"/>
              <a:pathLst>
                <a:path w="11462385" h="1508759">
                  <a:moveTo>
                    <a:pt x="0" y="1508141"/>
                  </a:moveTo>
                  <a:lnTo>
                    <a:pt x="11462081" y="1508141"/>
                  </a:lnTo>
                  <a:lnTo>
                    <a:pt x="11462081" y="0"/>
                  </a:lnTo>
                  <a:lnTo>
                    <a:pt x="0" y="0"/>
                  </a:lnTo>
                  <a:lnTo>
                    <a:pt x="0" y="1508141"/>
                  </a:lnTo>
                  <a:close/>
                </a:path>
              </a:pathLst>
            </a:custGeom>
            <a:solidFill>
              <a:srgbClr val="04DD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2427283"/>
              <a:ext cx="11468735" cy="6351905"/>
            </a:xfrm>
            <a:custGeom>
              <a:avLst/>
              <a:gdLst/>
              <a:ahLst/>
              <a:cxnLst/>
              <a:rect l="l" t="t" r="r" b="b"/>
              <a:pathLst>
                <a:path w="11468735" h="6351905">
                  <a:moveTo>
                    <a:pt x="0" y="0"/>
                  </a:moveTo>
                  <a:lnTo>
                    <a:pt x="11468252" y="0"/>
                  </a:lnTo>
                  <a:lnTo>
                    <a:pt x="11468252" y="6351574"/>
                  </a:lnTo>
                  <a:lnTo>
                    <a:pt x="0" y="635157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CBD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132765" y="140816"/>
            <a:ext cx="810260" cy="810260"/>
          </a:xfrm>
          <a:custGeom>
            <a:avLst/>
            <a:gdLst/>
            <a:ahLst/>
            <a:cxnLst/>
            <a:rect l="l" t="t" r="r" b="b"/>
            <a:pathLst>
              <a:path w="810260" h="810260">
                <a:moveTo>
                  <a:pt x="530923" y="363220"/>
                </a:moveTo>
                <a:lnTo>
                  <a:pt x="446836" y="363220"/>
                </a:lnTo>
                <a:lnTo>
                  <a:pt x="446836" y="278130"/>
                </a:lnTo>
                <a:lnTo>
                  <a:pt x="362788" y="278130"/>
                </a:lnTo>
                <a:lnTo>
                  <a:pt x="362788" y="363220"/>
                </a:lnTo>
                <a:lnTo>
                  <a:pt x="278714" y="363220"/>
                </a:lnTo>
                <a:lnTo>
                  <a:pt x="278714" y="447040"/>
                </a:lnTo>
                <a:lnTo>
                  <a:pt x="362788" y="447040"/>
                </a:lnTo>
                <a:lnTo>
                  <a:pt x="362788" y="530860"/>
                </a:lnTo>
                <a:lnTo>
                  <a:pt x="446836" y="530860"/>
                </a:lnTo>
                <a:lnTo>
                  <a:pt x="446836" y="447040"/>
                </a:lnTo>
                <a:lnTo>
                  <a:pt x="530923" y="447040"/>
                </a:lnTo>
                <a:lnTo>
                  <a:pt x="530923" y="363220"/>
                </a:lnTo>
                <a:close/>
              </a:path>
              <a:path w="810260" h="810260">
                <a:moveTo>
                  <a:pt x="809663" y="404825"/>
                </a:moveTo>
                <a:lnTo>
                  <a:pt x="806945" y="357619"/>
                </a:lnTo>
                <a:lnTo>
                  <a:pt x="798969" y="312000"/>
                </a:lnTo>
                <a:lnTo>
                  <a:pt x="786066" y="268287"/>
                </a:lnTo>
                <a:lnTo>
                  <a:pt x="768515" y="226796"/>
                </a:lnTo>
                <a:lnTo>
                  <a:pt x="746633" y="187794"/>
                </a:lnTo>
                <a:lnTo>
                  <a:pt x="720725" y="151625"/>
                </a:lnTo>
                <a:lnTo>
                  <a:pt x="691095" y="118567"/>
                </a:lnTo>
                <a:lnTo>
                  <a:pt x="658037" y="88938"/>
                </a:lnTo>
                <a:lnTo>
                  <a:pt x="638009" y="74599"/>
                </a:lnTo>
                <a:lnTo>
                  <a:pt x="638009" y="288239"/>
                </a:lnTo>
                <a:lnTo>
                  <a:pt x="638009" y="521411"/>
                </a:lnTo>
                <a:lnTo>
                  <a:pt x="404837" y="676859"/>
                </a:lnTo>
                <a:lnTo>
                  <a:pt x="171665" y="521411"/>
                </a:lnTo>
                <a:lnTo>
                  <a:pt x="171665" y="288239"/>
                </a:lnTo>
                <a:lnTo>
                  <a:pt x="404837" y="132791"/>
                </a:lnTo>
                <a:lnTo>
                  <a:pt x="638009" y="288239"/>
                </a:lnTo>
                <a:lnTo>
                  <a:pt x="638009" y="74599"/>
                </a:lnTo>
                <a:lnTo>
                  <a:pt x="582866" y="41148"/>
                </a:lnTo>
                <a:lnTo>
                  <a:pt x="541362" y="23596"/>
                </a:lnTo>
                <a:lnTo>
                  <a:pt x="497662" y="10693"/>
                </a:lnTo>
                <a:lnTo>
                  <a:pt x="452043" y="2717"/>
                </a:lnTo>
                <a:lnTo>
                  <a:pt x="404837" y="0"/>
                </a:lnTo>
                <a:lnTo>
                  <a:pt x="357619" y="2717"/>
                </a:lnTo>
                <a:lnTo>
                  <a:pt x="312000" y="10693"/>
                </a:lnTo>
                <a:lnTo>
                  <a:pt x="268300" y="23596"/>
                </a:lnTo>
                <a:lnTo>
                  <a:pt x="226796" y="41148"/>
                </a:lnTo>
                <a:lnTo>
                  <a:pt x="187807" y="63017"/>
                </a:lnTo>
                <a:lnTo>
                  <a:pt x="151625" y="88938"/>
                </a:lnTo>
                <a:lnTo>
                  <a:pt x="118567" y="118567"/>
                </a:lnTo>
                <a:lnTo>
                  <a:pt x="88938" y="151625"/>
                </a:lnTo>
                <a:lnTo>
                  <a:pt x="63030" y="187794"/>
                </a:lnTo>
                <a:lnTo>
                  <a:pt x="41148" y="226796"/>
                </a:lnTo>
                <a:lnTo>
                  <a:pt x="23596" y="268287"/>
                </a:lnTo>
                <a:lnTo>
                  <a:pt x="10693" y="312000"/>
                </a:lnTo>
                <a:lnTo>
                  <a:pt x="2730" y="357619"/>
                </a:lnTo>
                <a:lnTo>
                  <a:pt x="0" y="404825"/>
                </a:lnTo>
                <a:lnTo>
                  <a:pt x="2730" y="452043"/>
                </a:lnTo>
                <a:lnTo>
                  <a:pt x="10693" y="497649"/>
                </a:lnTo>
                <a:lnTo>
                  <a:pt x="23596" y="541362"/>
                </a:lnTo>
                <a:lnTo>
                  <a:pt x="41148" y="582866"/>
                </a:lnTo>
                <a:lnTo>
                  <a:pt x="63030" y="621855"/>
                </a:lnTo>
                <a:lnTo>
                  <a:pt x="88938" y="658037"/>
                </a:lnTo>
                <a:lnTo>
                  <a:pt x="118567" y="691083"/>
                </a:lnTo>
                <a:lnTo>
                  <a:pt x="151625" y="720725"/>
                </a:lnTo>
                <a:lnTo>
                  <a:pt x="187807" y="746633"/>
                </a:lnTo>
                <a:lnTo>
                  <a:pt x="226796" y="768515"/>
                </a:lnTo>
                <a:lnTo>
                  <a:pt x="268300" y="786053"/>
                </a:lnTo>
                <a:lnTo>
                  <a:pt x="312000" y="798969"/>
                </a:lnTo>
                <a:lnTo>
                  <a:pt x="357619" y="806932"/>
                </a:lnTo>
                <a:lnTo>
                  <a:pt x="404837" y="809663"/>
                </a:lnTo>
                <a:lnTo>
                  <a:pt x="452043" y="806932"/>
                </a:lnTo>
                <a:lnTo>
                  <a:pt x="497662" y="798969"/>
                </a:lnTo>
                <a:lnTo>
                  <a:pt x="541362" y="786053"/>
                </a:lnTo>
                <a:lnTo>
                  <a:pt x="582866" y="768515"/>
                </a:lnTo>
                <a:lnTo>
                  <a:pt x="621855" y="746633"/>
                </a:lnTo>
                <a:lnTo>
                  <a:pt x="658037" y="720725"/>
                </a:lnTo>
                <a:lnTo>
                  <a:pt x="691095" y="691083"/>
                </a:lnTo>
                <a:lnTo>
                  <a:pt x="703846" y="676859"/>
                </a:lnTo>
                <a:lnTo>
                  <a:pt x="720725" y="658037"/>
                </a:lnTo>
                <a:lnTo>
                  <a:pt x="746633" y="621855"/>
                </a:lnTo>
                <a:lnTo>
                  <a:pt x="768515" y="582866"/>
                </a:lnTo>
                <a:lnTo>
                  <a:pt x="786066" y="541362"/>
                </a:lnTo>
                <a:lnTo>
                  <a:pt x="798969" y="497649"/>
                </a:lnTo>
                <a:lnTo>
                  <a:pt x="806945" y="452043"/>
                </a:lnTo>
                <a:lnTo>
                  <a:pt x="809663" y="404825"/>
                </a:lnTo>
                <a:close/>
              </a:path>
            </a:pathLst>
          </a:custGeom>
          <a:solidFill>
            <a:srgbClr val="3CBD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1986717" y="3212835"/>
            <a:ext cx="6301740" cy="47625"/>
          </a:xfrm>
          <a:custGeom>
            <a:avLst/>
            <a:gdLst/>
            <a:ahLst/>
            <a:cxnLst/>
            <a:rect l="l" t="t" r="r" b="b"/>
            <a:pathLst>
              <a:path w="6301740" h="47625">
                <a:moveTo>
                  <a:pt x="0" y="0"/>
                </a:moveTo>
                <a:lnTo>
                  <a:pt x="6301281" y="0"/>
                </a:lnTo>
                <a:lnTo>
                  <a:pt x="6301281" y="47625"/>
                </a:lnTo>
                <a:lnTo>
                  <a:pt x="0" y="47625"/>
                </a:lnTo>
                <a:lnTo>
                  <a:pt x="0" y="0"/>
                </a:lnTo>
                <a:close/>
              </a:path>
            </a:pathLst>
          </a:custGeom>
          <a:solidFill>
            <a:srgbClr val="04DD6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1963735" y="2451096"/>
            <a:ext cx="6306185" cy="0"/>
          </a:xfrm>
          <a:custGeom>
            <a:avLst/>
            <a:gdLst/>
            <a:ahLst/>
            <a:cxnLst/>
            <a:rect l="l" t="t" r="r" b="b"/>
            <a:pathLst>
              <a:path w="6306184">
                <a:moveTo>
                  <a:pt x="0" y="0"/>
                </a:moveTo>
                <a:lnTo>
                  <a:pt x="6305598" y="0"/>
                </a:lnTo>
              </a:path>
            </a:pathLst>
          </a:custGeom>
          <a:ln w="47625">
            <a:solidFill>
              <a:srgbClr val="04DD6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1468252" y="4123059"/>
            <a:ext cx="6800849" cy="45338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pc="325" dirty="0"/>
              <a:t>Introduction</a:t>
            </a:r>
          </a:p>
        </p:txBody>
      </p:sp>
      <p:sp>
        <p:nvSpPr>
          <p:cNvPr id="10" name="object 10"/>
          <p:cNvSpPr/>
          <p:nvPr/>
        </p:nvSpPr>
        <p:spPr>
          <a:xfrm>
            <a:off x="1929621" y="2931316"/>
            <a:ext cx="133350" cy="1333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929621" y="4502941"/>
            <a:ext cx="133350" cy="13335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929621" y="5550691"/>
            <a:ext cx="133350" cy="13335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2250148" y="2670947"/>
            <a:ext cx="7833359" cy="57880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8255" algn="just">
              <a:lnSpc>
                <a:spcPct val="114599"/>
              </a:lnSpc>
              <a:spcBef>
                <a:spcPts val="100"/>
              </a:spcBef>
            </a:pPr>
            <a:r>
              <a:rPr sz="3000" b="1" spc="90" dirty="0">
                <a:latin typeface="Arial"/>
                <a:cs typeface="Arial"/>
              </a:rPr>
              <a:t>Bariatric </a:t>
            </a:r>
            <a:r>
              <a:rPr sz="3000" b="1" spc="45" dirty="0">
                <a:latin typeface="Arial"/>
                <a:cs typeface="Arial"/>
              </a:rPr>
              <a:t>surgery </a:t>
            </a:r>
            <a:r>
              <a:rPr sz="3000" b="1" spc="-55" dirty="0">
                <a:latin typeface="Arial"/>
                <a:cs typeface="Arial"/>
              </a:rPr>
              <a:t>is </a:t>
            </a:r>
            <a:r>
              <a:rPr sz="3000" b="1" spc="40" dirty="0">
                <a:latin typeface="Arial"/>
                <a:cs typeface="Arial"/>
              </a:rPr>
              <a:t>increasingly  </a:t>
            </a:r>
            <a:r>
              <a:rPr sz="3000" b="1" spc="125" dirty="0">
                <a:latin typeface="Arial"/>
                <a:cs typeface="Arial"/>
              </a:rPr>
              <a:t>performed </a:t>
            </a:r>
            <a:r>
              <a:rPr sz="3000" b="1" spc="105" dirty="0">
                <a:latin typeface="Arial"/>
                <a:cs typeface="Arial"/>
              </a:rPr>
              <a:t>in </a:t>
            </a:r>
            <a:r>
              <a:rPr sz="3000" b="1" spc="114" dirty="0">
                <a:latin typeface="Arial"/>
                <a:cs typeface="Arial"/>
              </a:rPr>
              <a:t>patients </a:t>
            </a:r>
            <a:r>
              <a:rPr sz="3000" b="1" spc="185" dirty="0">
                <a:latin typeface="Arial"/>
                <a:cs typeface="Arial"/>
              </a:rPr>
              <a:t>with </a:t>
            </a:r>
            <a:r>
              <a:rPr sz="3000" b="1" spc="55" dirty="0">
                <a:latin typeface="Arial"/>
                <a:cs typeface="Arial"/>
              </a:rPr>
              <a:t>obesity </a:t>
            </a:r>
            <a:r>
              <a:rPr sz="3000" b="1" spc="110" dirty="0">
                <a:latin typeface="Arial"/>
                <a:cs typeface="Arial"/>
              </a:rPr>
              <a:t>and  </a:t>
            </a:r>
            <a:r>
              <a:rPr sz="3000" b="1" spc="35" dirty="0">
                <a:latin typeface="Arial"/>
                <a:cs typeface="Arial"/>
              </a:rPr>
              <a:t>reduces </a:t>
            </a:r>
            <a:r>
              <a:rPr sz="3000" b="1" spc="-160" dirty="0">
                <a:latin typeface="Arial"/>
                <a:cs typeface="Arial"/>
              </a:rPr>
              <a:t>CV </a:t>
            </a:r>
            <a:r>
              <a:rPr sz="3000" b="1" spc="65" dirty="0">
                <a:latin typeface="Arial"/>
                <a:cs typeface="Arial"/>
              </a:rPr>
              <a:t>risk</a:t>
            </a:r>
            <a:r>
              <a:rPr sz="3000" b="1" spc="-45" dirty="0">
                <a:latin typeface="Arial"/>
                <a:cs typeface="Arial"/>
              </a:rPr>
              <a:t> </a:t>
            </a:r>
            <a:r>
              <a:rPr sz="3000" b="1" spc="65" dirty="0">
                <a:latin typeface="Arial"/>
                <a:cs typeface="Arial"/>
              </a:rPr>
              <a:t>factors,</a:t>
            </a:r>
            <a:endParaRPr sz="3000">
              <a:latin typeface="Arial"/>
              <a:cs typeface="Arial"/>
            </a:endParaRPr>
          </a:p>
          <a:p>
            <a:pPr marL="12700" marR="6350" algn="just">
              <a:lnSpc>
                <a:spcPct val="114599"/>
              </a:lnSpc>
            </a:pPr>
            <a:r>
              <a:rPr sz="3000" b="1" spc="90" dirty="0">
                <a:latin typeface="Arial"/>
                <a:cs typeface="Arial"/>
              </a:rPr>
              <a:t>Its </a:t>
            </a:r>
            <a:r>
              <a:rPr sz="3000" b="1" spc="110" dirty="0">
                <a:latin typeface="Arial"/>
                <a:cs typeface="Arial"/>
              </a:rPr>
              <a:t>effect </a:t>
            </a:r>
            <a:r>
              <a:rPr sz="3000" b="1" spc="75" dirty="0">
                <a:latin typeface="Arial"/>
                <a:cs typeface="Arial"/>
              </a:rPr>
              <a:t>on </a:t>
            </a:r>
            <a:r>
              <a:rPr sz="3000" b="1" spc="-160" dirty="0">
                <a:latin typeface="Arial"/>
                <a:cs typeface="Arial"/>
              </a:rPr>
              <a:t>CV </a:t>
            </a:r>
            <a:r>
              <a:rPr sz="3000" b="1" spc="15" dirty="0">
                <a:latin typeface="Arial"/>
                <a:cs typeface="Arial"/>
              </a:rPr>
              <a:t>disease </a:t>
            </a:r>
            <a:r>
              <a:rPr sz="3000" b="1" spc="-55" dirty="0">
                <a:latin typeface="Arial"/>
                <a:cs typeface="Arial"/>
              </a:rPr>
              <a:t>is </a:t>
            </a:r>
            <a:r>
              <a:rPr sz="3000" b="1" spc="150" dirty="0">
                <a:latin typeface="Arial"/>
                <a:cs typeface="Arial"/>
              </a:rPr>
              <a:t>not  </a:t>
            </a:r>
            <a:r>
              <a:rPr sz="3000" b="1" spc="55" dirty="0">
                <a:latin typeface="Arial"/>
                <a:cs typeface="Arial"/>
              </a:rPr>
              <a:t>established.</a:t>
            </a:r>
            <a:endParaRPr sz="3000">
              <a:latin typeface="Arial"/>
              <a:cs typeface="Arial"/>
            </a:endParaRPr>
          </a:p>
          <a:p>
            <a:pPr marL="12700" marR="5080" algn="just">
              <a:lnSpc>
                <a:spcPct val="114599"/>
              </a:lnSpc>
            </a:pPr>
            <a:r>
              <a:rPr sz="3000" b="1" spc="80" dirty="0">
                <a:latin typeface="Arial"/>
                <a:cs typeface="Arial"/>
              </a:rPr>
              <a:t>We </a:t>
            </a:r>
            <a:r>
              <a:rPr sz="3000" b="1" spc="60" dirty="0">
                <a:latin typeface="Arial"/>
                <a:cs typeface="Arial"/>
              </a:rPr>
              <a:t>conducted </a:t>
            </a:r>
            <a:r>
              <a:rPr sz="3000" b="1" spc="140" dirty="0">
                <a:latin typeface="Arial"/>
                <a:cs typeface="Arial"/>
              </a:rPr>
              <a:t>a </a:t>
            </a:r>
            <a:r>
              <a:rPr sz="3000" b="1" spc="70" dirty="0">
                <a:latin typeface="Arial"/>
                <a:cs typeface="Arial"/>
              </a:rPr>
              <a:t>systematic </a:t>
            </a:r>
            <a:r>
              <a:rPr sz="3000" b="1" spc="120" dirty="0">
                <a:latin typeface="Arial"/>
                <a:cs typeface="Arial"/>
              </a:rPr>
              <a:t>review </a:t>
            </a:r>
            <a:r>
              <a:rPr sz="3000" b="1" spc="110" dirty="0">
                <a:latin typeface="Arial"/>
                <a:cs typeface="Arial"/>
              </a:rPr>
              <a:t>and  </a:t>
            </a:r>
            <a:r>
              <a:rPr sz="3000" b="1" spc="75" dirty="0">
                <a:latin typeface="Arial"/>
                <a:cs typeface="Arial"/>
              </a:rPr>
              <a:t>meta-analysis </a:t>
            </a:r>
            <a:r>
              <a:rPr sz="3000" b="1" spc="160" dirty="0">
                <a:latin typeface="Arial"/>
                <a:cs typeface="Arial"/>
              </a:rPr>
              <a:t>to </a:t>
            </a:r>
            <a:r>
              <a:rPr sz="3000" b="1" spc="125" dirty="0">
                <a:latin typeface="Arial"/>
                <a:cs typeface="Arial"/>
              </a:rPr>
              <a:t>evaluate </a:t>
            </a:r>
            <a:r>
              <a:rPr sz="3000" b="1" spc="175" dirty="0">
                <a:latin typeface="Arial"/>
                <a:cs typeface="Arial"/>
              </a:rPr>
              <a:t>the </a:t>
            </a:r>
            <a:r>
              <a:rPr sz="3000" b="1" spc="110" dirty="0">
                <a:latin typeface="Arial"/>
                <a:cs typeface="Arial"/>
              </a:rPr>
              <a:t>effect </a:t>
            </a:r>
            <a:r>
              <a:rPr sz="3000" b="1" spc="90" dirty="0">
                <a:latin typeface="Arial"/>
                <a:cs typeface="Arial"/>
              </a:rPr>
              <a:t>of  </a:t>
            </a:r>
            <a:r>
              <a:rPr sz="3000" b="1" spc="114" dirty="0">
                <a:latin typeface="Arial"/>
                <a:cs typeface="Arial"/>
              </a:rPr>
              <a:t>bariatric </a:t>
            </a:r>
            <a:r>
              <a:rPr sz="3000" b="1" spc="45" dirty="0">
                <a:latin typeface="Arial"/>
                <a:cs typeface="Arial"/>
              </a:rPr>
              <a:t>surgery </a:t>
            </a:r>
            <a:r>
              <a:rPr sz="3000" b="1" spc="75" dirty="0">
                <a:latin typeface="Arial"/>
                <a:cs typeface="Arial"/>
              </a:rPr>
              <a:t>on </a:t>
            </a:r>
            <a:r>
              <a:rPr sz="3000" b="1" spc="-160" dirty="0">
                <a:latin typeface="Arial"/>
                <a:cs typeface="Arial"/>
              </a:rPr>
              <a:t>CV </a:t>
            </a:r>
            <a:r>
              <a:rPr sz="3000" b="1" spc="60" dirty="0">
                <a:latin typeface="Arial"/>
                <a:cs typeface="Arial"/>
              </a:rPr>
              <a:t>outcomes, </a:t>
            </a:r>
            <a:r>
              <a:rPr sz="3000" b="1" spc="105" dirty="0">
                <a:latin typeface="Arial"/>
                <a:cs typeface="Arial"/>
              </a:rPr>
              <a:t>in  </a:t>
            </a:r>
            <a:r>
              <a:rPr sz="3000" b="1" spc="35" dirty="0">
                <a:latin typeface="Arial"/>
                <a:cs typeface="Arial"/>
              </a:rPr>
              <a:t>accordance </a:t>
            </a:r>
            <a:r>
              <a:rPr sz="3000" b="1" spc="185" dirty="0">
                <a:latin typeface="Arial"/>
                <a:cs typeface="Arial"/>
              </a:rPr>
              <a:t>with </a:t>
            </a:r>
            <a:r>
              <a:rPr sz="3000" b="1" spc="175" dirty="0">
                <a:latin typeface="Arial"/>
                <a:cs typeface="Arial"/>
              </a:rPr>
              <a:t>the </a:t>
            </a:r>
            <a:r>
              <a:rPr sz="3000" b="1" spc="105" dirty="0">
                <a:latin typeface="Arial"/>
                <a:cs typeface="Arial"/>
              </a:rPr>
              <a:t>Preferred</a:t>
            </a:r>
            <a:r>
              <a:rPr sz="3000" b="1" spc="-325" dirty="0">
                <a:latin typeface="Arial"/>
                <a:cs typeface="Arial"/>
              </a:rPr>
              <a:t> </a:t>
            </a:r>
            <a:r>
              <a:rPr sz="3000" b="1" spc="60" dirty="0">
                <a:latin typeface="Arial"/>
                <a:cs typeface="Arial"/>
              </a:rPr>
              <a:t>Reporting  </a:t>
            </a:r>
            <a:r>
              <a:rPr sz="3000" b="1" spc="125" dirty="0">
                <a:latin typeface="Arial"/>
                <a:cs typeface="Arial"/>
              </a:rPr>
              <a:t>Items </a:t>
            </a:r>
            <a:r>
              <a:rPr sz="3000" b="1" spc="120" dirty="0">
                <a:latin typeface="Arial"/>
                <a:cs typeface="Arial"/>
              </a:rPr>
              <a:t>for </a:t>
            </a:r>
            <a:r>
              <a:rPr sz="3000" b="1" spc="55" dirty="0">
                <a:latin typeface="Arial"/>
                <a:cs typeface="Arial"/>
              </a:rPr>
              <a:t>Systematic </a:t>
            </a:r>
            <a:r>
              <a:rPr sz="3000" b="1" spc="20" dirty="0">
                <a:latin typeface="Arial"/>
                <a:cs typeface="Arial"/>
              </a:rPr>
              <a:t>Reviews </a:t>
            </a:r>
            <a:r>
              <a:rPr sz="3000" b="1" spc="110" dirty="0">
                <a:latin typeface="Arial"/>
                <a:cs typeface="Arial"/>
              </a:rPr>
              <a:t>and </a:t>
            </a:r>
            <a:r>
              <a:rPr sz="3000" b="1" spc="165" dirty="0">
                <a:latin typeface="Arial"/>
                <a:cs typeface="Arial"/>
              </a:rPr>
              <a:t>Meta-  </a:t>
            </a:r>
            <a:r>
              <a:rPr sz="3000" b="1" dirty="0">
                <a:latin typeface="Arial"/>
                <a:cs typeface="Arial"/>
              </a:rPr>
              <a:t>Analyses</a:t>
            </a:r>
            <a:r>
              <a:rPr sz="3000" b="1" spc="-60" dirty="0">
                <a:latin typeface="Arial"/>
                <a:cs typeface="Arial"/>
              </a:rPr>
              <a:t> </a:t>
            </a:r>
            <a:r>
              <a:rPr sz="3000" b="1" spc="60" dirty="0">
                <a:latin typeface="Arial"/>
                <a:cs typeface="Arial"/>
              </a:rPr>
              <a:t>guideline.</a:t>
            </a:r>
            <a:endParaRPr sz="3000">
              <a:latin typeface="Arial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517263"/>
            <a:ext cx="18288000" cy="8765540"/>
            <a:chOff x="0" y="1517263"/>
            <a:chExt cx="18288000" cy="8765540"/>
          </a:xfrm>
        </p:grpSpPr>
        <p:sp>
          <p:nvSpPr>
            <p:cNvPr id="3" name="object 3"/>
            <p:cNvSpPr/>
            <p:nvPr/>
          </p:nvSpPr>
          <p:spPr>
            <a:xfrm>
              <a:off x="0" y="1517263"/>
              <a:ext cx="18288000" cy="6209665"/>
            </a:xfrm>
            <a:custGeom>
              <a:avLst/>
              <a:gdLst/>
              <a:ahLst/>
              <a:cxnLst/>
              <a:rect l="l" t="t" r="r" b="b"/>
              <a:pathLst>
                <a:path w="18288000" h="6209665">
                  <a:moveTo>
                    <a:pt x="0" y="0"/>
                  </a:moveTo>
                  <a:lnTo>
                    <a:pt x="18287999" y="0"/>
                  </a:lnTo>
                  <a:lnTo>
                    <a:pt x="18287999" y="6209414"/>
                  </a:lnTo>
                  <a:lnTo>
                    <a:pt x="0" y="62094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CBD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7726679"/>
              <a:ext cx="18288000" cy="2555875"/>
            </a:xfrm>
            <a:custGeom>
              <a:avLst/>
              <a:gdLst/>
              <a:ahLst/>
              <a:cxnLst/>
              <a:rect l="l" t="t" r="r" b="b"/>
              <a:pathLst>
                <a:path w="18288000" h="2555875">
                  <a:moveTo>
                    <a:pt x="0" y="0"/>
                  </a:moveTo>
                  <a:lnTo>
                    <a:pt x="18287999" y="0"/>
                  </a:lnTo>
                  <a:lnTo>
                    <a:pt x="18287999" y="2555674"/>
                  </a:lnTo>
                  <a:lnTo>
                    <a:pt x="0" y="255567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4DD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132765" y="140816"/>
            <a:ext cx="810260" cy="810260"/>
          </a:xfrm>
          <a:custGeom>
            <a:avLst/>
            <a:gdLst/>
            <a:ahLst/>
            <a:cxnLst/>
            <a:rect l="l" t="t" r="r" b="b"/>
            <a:pathLst>
              <a:path w="810260" h="810260">
                <a:moveTo>
                  <a:pt x="530923" y="363220"/>
                </a:moveTo>
                <a:lnTo>
                  <a:pt x="446836" y="363220"/>
                </a:lnTo>
                <a:lnTo>
                  <a:pt x="446836" y="278130"/>
                </a:lnTo>
                <a:lnTo>
                  <a:pt x="362788" y="278130"/>
                </a:lnTo>
                <a:lnTo>
                  <a:pt x="362788" y="363220"/>
                </a:lnTo>
                <a:lnTo>
                  <a:pt x="278714" y="363220"/>
                </a:lnTo>
                <a:lnTo>
                  <a:pt x="278714" y="447040"/>
                </a:lnTo>
                <a:lnTo>
                  <a:pt x="362788" y="447040"/>
                </a:lnTo>
                <a:lnTo>
                  <a:pt x="362788" y="530860"/>
                </a:lnTo>
                <a:lnTo>
                  <a:pt x="446836" y="530860"/>
                </a:lnTo>
                <a:lnTo>
                  <a:pt x="446836" y="447040"/>
                </a:lnTo>
                <a:lnTo>
                  <a:pt x="530923" y="447040"/>
                </a:lnTo>
                <a:lnTo>
                  <a:pt x="530923" y="363220"/>
                </a:lnTo>
                <a:close/>
              </a:path>
              <a:path w="810260" h="810260">
                <a:moveTo>
                  <a:pt x="809663" y="404825"/>
                </a:moveTo>
                <a:lnTo>
                  <a:pt x="806945" y="357619"/>
                </a:lnTo>
                <a:lnTo>
                  <a:pt x="798969" y="312000"/>
                </a:lnTo>
                <a:lnTo>
                  <a:pt x="786066" y="268287"/>
                </a:lnTo>
                <a:lnTo>
                  <a:pt x="768515" y="226796"/>
                </a:lnTo>
                <a:lnTo>
                  <a:pt x="746633" y="187807"/>
                </a:lnTo>
                <a:lnTo>
                  <a:pt x="720725" y="151625"/>
                </a:lnTo>
                <a:lnTo>
                  <a:pt x="691095" y="118567"/>
                </a:lnTo>
                <a:lnTo>
                  <a:pt x="658037" y="88938"/>
                </a:lnTo>
                <a:lnTo>
                  <a:pt x="638009" y="74599"/>
                </a:lnTo>
                <a:lnTo>
                  <a:pt x="638009" y="288239"/>
                </a:lnTo>
                <a:lnTo>
                  <a:pt x="638009" y="521411"/>
                </a:lnTo>
                <a:lnTo>
                  <a:pt x="404837" y="676859"/>
                </a:lnTo>
                <a:lnTo>
                  <a:pt x="171665" y="521411"/>
                </a:lnTo>
                <a:lnTo>
                  <a:pt x="171665" y="288239"/>
                </a:lnTo>
                <a:lnTo>
                  <a:pt x="404837" y="132791"/>
                </a:lnTo>
                <a:lnTo>
                  <a:pt x="638009" y="288239"/>
                </a:lnTo>
                <a:lnTo>
                  <a:pt x="638009" y="74599"/>
                </a:lnTo>
                <a:lnTo>
                  <a:pt x="582866" y="41148"/>
                </a:lnTo>
                <a:lnTo>
                  <a:pt x="541362" y="23596"/>
                </a:lnTo>
                <a:lnTo>
                  <a:pt x="497662" y="10693"/>
                </a:lnTo>
                <a:lnTo>
                  <a:pt x="452043" y="2717"/>
                </a:lnTo>
                <a:lnTo>
                  <a:pt x="404837" y="0"/>
                </a:lnTo>
                <a:lnTo>
                  <a:pt x="357619" y="2717"/>
                </a:lnTo>
                <a:lnTo>
                  <a:pt x="312000" y="10693"/>
                </a:lnTo>
                <a:lnTo>
                  <a:pt x="268300" y="23596"/>
                </a:lnTo>
                <a:lnTo>
                  <a:pt x="226796" y="41148"/>
                </a:lnTo>
                <a:lnTo>
                  <a:pt x="187807" y="63030"/>
                </a:lnTo>
                <a:lnTo>
                  <a:pt x="151625" y="88938"/>
                </a:lnTo>
                <a:lnTo>
                  <a:pt x="118567" y="118567"/>
                </a:lnTo>
                <a:lnTo>
                  <a:pt x="88938" y="151625"/>
                </a:lnTo>
                <a:lnTo>
                  <a:pt x="63030" y="187807"/>
                </a:lnTo>
                <a:lnTo>
                  <a:pt x="41148" y="226796"/>
                </a:lnTo>
                <a:lnTo>
                  <a:pt x="23596" y="268287"/>
                </a:lnTo>
                <a:lnTo>
                  <a:pt x="10693" y="312000"/>
                </a:lnTo>
                <a:lnTo>
                  <a:pt x="2730" y="357619"/>
                </a:lnTo>
                <a:lnTo>
                  <a:pt x="0" y="404825"/>
                </a:lnTo>
                <a:lnTo>
                  <a:pt x="2730" y="452043"/>
                </a:lnTo>
                <a:lnTo>
                  <a:pt x="10693" y="497649"/>
                </a:lnTo>
                <a:lnTo>
                  <a:pt x="23596" y="541362"/>
                </a:lnTo>
                <a:lnTo>
                  <a:pt x="41148" y="582866"/>
                </a:lnTo>
                <a:lnTo>
                  <a:pt x="63030" y="621855"/>
                </a:lnTo>
                <a:lnTo>
                  <a:pt x="88938" y="658037"/>
                </a:lnTo>
                <a:lnTo>
                  <a:pt x="118567" y="691095"/>
                </a:lnTo>
                <a:lnTo>
                  <a:pt x="151625" y="720725"/>
                </a:lnTo>
                <a:lnTo>
                  <a:pt x="187807" y="746633"/>
                </a:lnTo>
                <a:lnTo>
                  <a:pt x="226796" y="768515"/>
                </a:lnTo>
                <a:lnTo>
                  <a:pt x="268300" y="786053"/>
                </a:lnTo>
                <a:lnTo>
                  <a:pt x="312000" y="798969"/>
                </a:lnTo>
                <a:lnTo>
                  <a:pt x="357619" y="806932"/>
                </a:lnTo>
                <a:lnTo>
                  <a:pt x="404837" y="809663"/>
                </a:lnTo>
                <a:lnTo>
                  <a:pt x="452043" y="806932"/>
                </a:lnTo>
                <a:lnTo>
                  <a:pt x="497662" y="798969"/>
                </a:lnTo>
                <a:lnTo>
                  <a:pt x="541362" y="786053"/>
                </a:lnTo>
                <a:lnTo>
                  <a:pt x="582866" y="768515"/>
                </a:lnTo>
                <a:lnTo>
                  <a:pt x="621855" y="746633"/>
                </a:lnTo>
                <a:lnTo>
                  <a:pt x="658037" y="720725"/>
                </a:lnTo>
                <a:lnTo>
                  <a:pt x="691095" y="691095"/>
                </a:lnTo>
                <a:lnTo>
                  <a:pt x="703846" y="676859"/>
                </a:lnTo>
                <a:lnTo>
                  <a:pt x="720725" y="658037"/>
                </a:lnTo>
                <a:lnTo>
                  <a:pt x="746633" y="621855"/>
                </a:lnTo>
                <a:lnTo>
                  <a:pt x="768515" y="582866"/>
                </a:lnTo>
                <a:lnTo>
                  <a:pt x="786066" y="541362"/>
                </a:lnTo>
                <a:lnTo>
                  <a:pt x="798969" y="497649"/>
                </a:lnTo>
                <a:lnTo>
                  <a:pt x="806945" y="452043"/>
                </a:lnTo>
                <a:lnTo>
                  <a:pt x="809663" y="404825"/>
                </a:lnTo>
                <a:close/>
              </a:path>
            </a:pathLst>
          </a:custGeom>
          <a:solidFill>
            <a:srgbClr val="3CBD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29948" y="1704737"/>
            <a:ext cx="9810749" cy="583880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718523" y="0"/>
            <a:ext cx="15373985" cy="15113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676390" marR="5080" indent="-6664325">
              <a:lnSpc>
                <a:spcPct val="116100"/>
              </a:lnSpc>
              <a:spcBef>
                <a:spcPts val="95"/>
              </a:spcBef>
            </a:pPr>
            <a:r>
              <a:rPr sz="4200" spc="90" dirty="0"/>
              <a:t>Obesity</a:t>
            </a:r>
            <a:r>
              <a:rPr sz="4200" spc="-80" dirty="0"/>
              <a:t> </a:t>
            </a:r>
            <a:r>
              <a:rPr sz="4200" spc="160" dirty="0"/>
              <a:t>and</a:t>
            </a:r>
            <a:r>
              <a:rPr sz="4200" spc="-80" dirty="0"/>
              <a:t> </a:t>
            </a:r>
            <a:r>
              <a:rPr sz="4200" spc="80" dirty="0"/>
              <a:t>cardiovascular</a:t>
            </a:r>
            <a:r>
              <a:rPr sz="4200" spc="-80" dirty="0"/>
              <a:t> </a:t>
            </a:r>
            <a:r>
              <a:rPr sz="4200" dirty="0"/>
              <a:t>disease:</a:t>
            </a:r>
            <a:r>
              <a:rPr sz="4200" spc="-75" dirty="0"/>
              <a:t> </a:t>
            </a:r>
            <a:r>
              <a:rPr sz="4200" spc="254" dirty="0"/>
              <a:t>the</a:t>
            </a:r>
            <a:r>
              <a:rPr sz="4200" spc="-80" dirty="0"/>
              <a:t> </a:t>
            </a:r>
            <a:r>
              <a:rPr sz="4200" spc="165" dirty="0"/>
              <a:t>effect</a:t>
            </a:r>
            <a:r>
              <a:rPr sz="4200" spc="-80" dirty="0"/>
              <a:t> </a:t>
            </a:r>
            <a:r>
              <a:rPr sz="4200" spc="130" dirty="0"/>
              <a:t>of</a:t>
            </a:r>
            <a:r>
              <a:rPr sz="4200" spc="-75" dirty="0"/>
              <a:t> </a:t>
            </a:r>
            <a:r>
              <a:rPr sz="4200" spc="165" dirty="0"/>
              <a:t>bariatric  </a:t>
            </a:r>
            <a:r>
              <a:rPr sz="4200" spc="70" dirty="0"/>
              <a:t>surgery</a:t>
            </a:r>
            <a:endParaRPr sz="4200"/>
          </a:p>
        </p:txBody>
      </p:sp>
      <p:sp>
        <p:nvSpPr>
          <p:cNvPr id="8" name="object 8"/>
          <p:cNvSpPr txBox="1"/>
          <p:nvPr/>
        </p:nvSpPr>
        <p:spPr>
          <a:xfrm>
            <a:off x="268189" y="7720647"/>
            <a:ext cx="17750155" cy="25019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10795">
              <a:lnSpc>
                <a:spcPct val="116100"/>
              </a:lnSpc>
              <a:spcBef>
                <a:spcPts val="95"/>
              </a:spcBef>
            </a:pPr>
            <a:r>
              <a:rPr sz="3500" b="1" spc="-20" dirty="0">
                <a:latin typeface="Arial"/>
                <a:cs typeface="Arial"/>
              </a:rPr>
              <a:t>This </a:t>
            </a:r>
            <a:r>
              <a:rPr sz="3500" b="1" spc="150" dirty="0">
                <a:latin typeface="Arial"/>
                <a:cs typeface="Arial"/>
              </a:rPr>
              <a:t>current </a:t>
            </a:r>
            <a:r>
              <a:rPr sz="3500" b="1" spc="85" dirty="0">
                <a:latin typeface="Arial"/>
                <a:cs typeface="Arial"/>
              </a:rPr>
              <a:t>systematic </a:t>
            </a:r>
            <a:r>
              <a:rPr sz="3500" b="1" spc="140" dirty="0">
                <a:latin typeface="Arial"/>
                <a:cs typeface="Arial"/>
              </a:rPr>
              <a:t>review </a:t>
            </a:r>
            <a:r>
              <a:rPr sz="3500" b="1" spc="130" dirty="0">
                <a:latin typeface="Arial"/>
                <a:cs typeface="Arial"/>
              </a:rPr>
              <a:t>and </a:t>
            </a:r>
            <a:r>
              <a:rPr sz="3500" b="1" spc="90" dirty="0">
                <a:latin typeface="Arial"/>
                <a:cs typeface="Arial"/>
              </a:rPr>
              <a:t>meta-analysis </a:t>
            </a:r>
            <a:r>
              <a:rPr sz="3500" b="1" spc="105" dirty="0">
                <a:latin typeface="Arial"/>
                <a:cs typeface="Arial"/>
              </a:rPr>
              <a:t>of </a:t>
            </a:r>
            <a:r>
              <a:rPr sz="3500" b="1" spc="100" dirty="0">
                <a:latin typeface="Arial"/>
                <a:cs typeface="Arial"/>
              </a:rPr>
              <a:t>cohort </a:t>
            </a:r>
            <a:r>
              <a:rPr sz="3500" b="1" spc="50" dirty="0">
                <a:latin typeface="Arial"/>
                <a:cs typeface="Arial"/>
              </a:rPr>
              <a:t>studies </a:t>
            </a:r>
            <a:r>
              <a:rPr sz="3500" b="1" spc="110" dirty="0">
                <a:latin typeface="Arial"/>
                <a:cs typeface="Arial"/>
              </a:rPr>
              <a:t>illustrates  </a:t>
            </a:r>
            <a:r>
              <a:rPr sz="3500" b="1" spc="254" dirty="0">
                <a:latin typeface="Arial"/>
                <a:cs typeface="Arial"/>
              </a:rPr>
              <a:t>that</a:t>
            </a:r>
            <a:r>
              <a:rPr sz="3500" b="1" spc="-65" dirty="0">
                <a:latin typeface="Arial"/>
                <a:cs typeface="Arial"/>
              </a:rPr>
              <a:t> </a:t>
            </a:r>
            <a:r>
              <a:rPr sz="3500" b="1" spc="40" dirty="0">
                <a:latin typeface="Arial"/>
                <a:cs typeface="Arial"/>
              </a:rPr>
              <a:t>all-cause</a:t>
            </a:r>
            <a:r>
              <a:rPr sz="3500" b="1" spc="-65" dirty="0">
                <a:latin typeface="Arial"/>
                <a:cs typeface="Arial"/>
              </a:rPr>
              <a:t> </a:t>
            </a:r>
            <a:r>
              <a:rPr sz="3500" b="1" spc="130" dirty="0">
                <a:latin typeface="Arial"/>
                <a:cs typeface="Arial"/>
              </a:rPr>
              <a:t>and</a:t>
            </a:r>
            <a:r>
              <a:rPr sz="3500" b="1" spc="-65" dirty="0">
                <a:latin typeface="Arial"/>
                <a:cs typeface="Arial"/>
              </a:rPr>
              <a:t> </a:t>
            </a:r>
            <a:r>
              <a:rPr sz="3500" b="1" spc="-185" dirty="0">
                <a:latin typeface="Arial"/>
                <a:cs typeface="Arial"/>
              </a:rPr>
              <a:t>CV</a:t>
            </a:r>
            <a:r>
              <a:rPr sz="3500" b="1" spc="-65" dirty="0">
                <a:latin typeface="Arial"/>
                <a:cs typeface="Arial"/>
              </a:rPr>
              <a:t> </a:t>
            </a:r>
            <a:r>
              <a:rPr sz="3500" b="1" spc="165" dirty="0">
                <a:latin typeface="Arial"/>
                <a:cs typeface="Arial"/>
              </a:rPr>
              <a:t>mortality,</a:t>
            </a:r>
            <a:r>
              <a:rPr sz="3500" b="1" spc="-65" dirty="0">
                <a:latin typeface="Arial"/>
                <a:cs typeface="Arial"/>
              </a:rPr>
              <a:t> </a:t>
            </a:r>
            <a:r>
              <a:rPr sz="3500" b="1" spc="-25" dirty="0">
                <a:latin typeface="Arial"/>
                <a:cs typeface="Arial"/>
              </a:rPr>
              <a:t>as</a:t>
            </a:r>
            <a:r>
              <a:rPr sz="3500" b="1" spc="-65" dirty="0">
                <a:latin typeface="Arial"/>
                <a:cs typeface="Arial"/>
              </a:rPr>
              <a:t> </a:t>
            </a:r>
            <a:r>
              <a:rPr sz="3500" b="1" spc="140" dirty="0">
                <a:latin typeface="Arial"/>
                <a:cs typeface="Arial"/>
              </a:rPr>
              <a:t>well</a:t>
            </a:r>
            <a:r>
              <a:rPr sz="3500" b="1" spc="-65" dirty="0">
                <a:latin typeface="Arial"/>
                <a:cs typeface="Arial"/>
              </a:rPr>
              <a:t> </a:t>
            </a:r>
            <a:r>
              <a:rPr sz="3500" b="1" spc="-25" dirty="0">
                <a:latin typeface="Arial"/>
                <a:cs typeface="Arial"/>
              </a:rPr>
              <a:t>as</a:t>
            </a:r>
            <a:r>
              <a:rPr sz="3500" b="1" spc="-65" dirty="0">
                <a:latin typeface="Arial"/>
                <a:cs typeface="Arial"/>
              </a:rPr>
              <a:t> </a:t>
            </a:r>
            <a:r>
              <a:rPr sz="3500" b="1" spc="204" dirty="0">
                <a:latin typeface="Arial"/>
                <a:cs typeface="Arial"/>
              </a:rPr>
              <a:t>the</a:t>
            </a:r>
            <a:r>
              <a:rPr sz="3500" b="1" spc="-60" dirty="0">
                <a:latin typeface="Arial"/>
                <a:cs typeface="Arial"/>
              </a:rPr>
              <a:t> </a:t>
            </a:r>
            <a:r>
              <a:rPr sz="3500" b="1" spc="55" dirty="0">
                <a:latin typeface="Arial"/>
                <a:cs typeface="Arial"/>
              </a:rPr>
              <a:t>incidence</a:t>
            </a:r>
            <a:r>
              <a:rPr sz="3500" b="1" spc="-65" dirty="0">
                <a:latin typeface="Arial"/>
                <a:cs typeface="Arial"/>
              </a:rPr>
              <a:t> </a:t>
            </a:r>
            <a:r>
              <a:rPr sz="3500" b="1" spc="105" dirty="0">
                <a:latin typeface="Arial"/>
                <a:cs typeface="Arial"/>
              </a:rPr>
              <a:t>of</a:t>
            </a:r>
            <a:r>
              <a:rPr sz="3500" b="1" spc="-65" dirty="0">
                <a:latin typeface="Arial"/>
                <a:cs typeface="Arial"/>
              </a:rPr>
              <a:t> </a:t>
            </a:r>
            <a:r>
              <a:rPr sz="3500" b="1" spc="-185" dirty="0">
                <a:latin typeface="Arial"/>
                <a:cs typeface="Arial"/>
              </a:rPr>
              <a:t>CV</a:t>
            </a:r>
            <a:endParaRPr sz="3500" dirty="0">
              <a:latin typeface="Arial"/>
              <a:cs typeface="Arial"/>
            </a:endParaRPr>
          </a:p>
          <a:p>
            <a:pPr marL="12700" marR="5080">
              <a:lnSpc>
                <a:spcPts val="4880"/>
              </a:lnSpc>
              <a:spcBef>
                <a:spcPts val="275"/>
              </a:spcBef>
              <a:tabLst>
                <a:tab pos="2201545" algn="l"/>
                <a:tab pos="3121660" algn="l"/>
                <a:tab pos="5119370" algn="l"/>
                <a:tab pos="5840730" algn="l"/>
                <a:tab pos="7942580" algn="l"/>
                <a:tab pos="9939655" algn="l"/>
                <a:tab pos="12058650" algn="l"/>
                <a:tab pos="13928725" algn="l"/>
                <a:tab pos="15613380" algn="l"/>
              </a:tabLst>
            </a:pPr>
            <a:r>
              <a:rPr sz="3500" b="1" spc="70" dirty="0">
                <a:latin typeface="Arial"/>
                <a:cs typeface="Arial"/>
              </a:rPr>
              <a:t>d</a:t>
            </a:r>
            <a:r>
              <a:rPr sz="3500" b="1" spc="90" dirty="0">
                <a:latin typeface="Arial"/>
                <a:cs typeface="Arial"/>
              </a:rPr>
              <a:t>i</a:t>
            </a:r>
            <a:r>
              <a:rPr sz="3500" b="1" spc="-215" dirty="0">
                <a:latin typeface="Arial"/>
                <a:cs typeface="Arial"/>
              </a:rPr>
              <a:t>s</a:t>
            </a:r>
            <a:r>
              <a:rPr sz="3500" b="1" spc="114" dirty="0">
                <a:latin typeface="Arial"/>
                <a:cs typeface="Arial"/>
              </a:rPr>
              <a:t>e</a:t>
            </a:r>
            <a:r>
              <a:rPr sz="3500" b="1" spc="160" dirty="0">
                <a:latin typeface="Arial"/>
                <a:cs typeface="Arial"/>
              </a:rPr>
              <a:t>a</a:t>
            </a:r>
            <a:r>
              <a:rPr sz="3500" b="1" spc="-215" dirty="0">
                <a:latin typeface="Arial"/>
                <a:cs typeface="Arial"/>
              </a:rPr>
              <a:t>s</a:t>
            </a:r>
            <a:r>
              <a:rPr sz="3500" b="1" spc="114" dirty="0">
                <a:latin typeface="Arial"/>
                <a:cs typeface="Arial"/>
              </a:rPr>
              <a:t>e</a:t>
            </a:r>
            <a:r>
              <a:rPr sz="3500" b="1" spc="-215" dirty="0">
                <a:latin typeface="Arial"/>
                <a:cs typeface="Arial"/>
              </a:rPr>
              <a:t>s</a:t>
            </a:r>
            <a:r>
              <a:rPr sz="3500" b="1" spc="40" dirty="0">
                <a:latin typeface="Arial"/>
                <a:cs typeface="Arial"/>
              </a:rPr>
              <a:t>,</a:t>
            </a:r>
            <a:r>
              <a:rPr sz="3500" b="1" dirty="0">
                <a:latin typeface="Arial"/>
                <a:cs typeface="Arial"/>
              </a:rPr>
              <a:t>	</a:t>
            </a:r>
            <a:r>
              <a:rPr sz="3500" b="1" spc="160" dirty="0">
                <a:latin typeface="Arial"/>
                <a:cs typeface="Arial"/>
              </a:rPr>
              <a:t>a</a:t>
            </a:r>
            <a:r>
              <a:rPr sz="3500" b="1" spc="220" dirty="0">
                <a:latin typeface="Arial"/>
                <a:cs typeface="Arial"/>
              </a:rPr>
              <a:t>r</a:t>
            </a:r>
            <a:r>
              <a:rPr sz="3500" b="1" spc="120" dirty="0">
                <a:latin typeface="Arial"/>
                <a:cs typeface="Arial"/>
              </a:rPr>
              <a:t>e</a:t>
            </a:r>
            <a:r>
              <a:rPr sz="3500" b="1" dirty="0">
                <a:latin typeface="Arial"/>
                <a:cs typeface="Arial"/>
              </a:rPr>
              <a:t>	</a:t>
            </a:r>
            <a:r>
              <a:rPr sz="3500" b="1" spc="220" dirty="0">
                <a:latin typeface="Arial"/>
                <a:cs typeface="Arial"/>
              </a:rPr>
              <a:t>r</a:t>
            </a:r>
            <a:r>
              <a:rPr sz="3500" b="1" spc="114" dirty="0">
                <a:latin typeface="Arial"/>
                <a:cs typeface="Arial"/>
              </a:rPr>
              <a:t>e</a:t>
            </a:r>
            <a:r>
              <a:rPr sz="3500" b="1" spc="70" dirty="0">
                <a:latin typeface="Arial"/>
                <a:cs typeface="Arial"/>
              </a:rPr>
              <a:t>d</a:t>
            </a:r>
            <a:r>
              <a:rPr sz="3500" b="1" spc="155" dirty="0">
                <a:latin typeface="Arial"/>
                <a:cs typeface="Arial"/>
              </a:rPr>
              <a:t>u</a:t>
            </a:r>
            <a:r>
              <a:rPr sz="3500" b="1" spc="-155" dirty="0">
                <a:latin typeface="Arial"/>
                <a:cs typeface="Arial"/>
              </a:rPr>
              <a:t>c</a:t>
            </a:r>
            <a:r>
              <a:rPr sz="3500" b="1" spc="114" dirty="0">
                <a:latin typeface="Arial"/>
                <a:cs typeface="Arial"/>
              </a:rPr>
              <a:t>e</a:t>
            </a:r>
            <a:r>
              <a:rPr sz="3500" b="1" spc="75" dirty="0">
                <a:latin typeface="Arial"/>
                <a:cs typeface="Arial"/>
              </a:rPr>
              <a:t>d</a:t>
            </a:r>
            <a:r>
              <a:rPr sz="3500" b="1" dirty="0">
                <a:latin typeface="Arial"/>
                <a:cs typeface="Arial"/>
              </a:rPr>
              <a:t>	</a:t>
            </a:r>
            <a:r>
              <a:rPr sz="3500" b="1" spc="70" dirty="0">
                <a:latin typeface="Arial"/>
                <a:cs typeface="Arial"/>
              </a:rPr>
              <a:t>b</a:t>
            </a:r>
            <a:r>
              <a:rPr sz="3500" b="1" spc="40" dirty="0">
                <a:latin typeface="Arial"/>
                <a:cs typeface="Arial"/>
              </a:rPr>
              <a:t>y</a:t>
            </a:r>
            <a:r>
              <a:rPr sz="3500" b="1" dirty="0">
                <a:latin typeface="Arial"/>
                <a:cs typeface="Arial"/>
              </a:rPr>
              <a:t>	</a:t>
            </a:r>
            <a:r>
              <a:rPr sz="3500" b="1" spc="70" dirty="0">
                <a:latin typeface="Arial"/>
                <a:cs typeface="Arial"/>
              </a:rPr>
              <a:t>b</a:t>
            </a:r>
            <a:r>
              <a:rPr sz="3500" b="1" spc="160" dirty="0">
                <a:latin typeface="Arial"/>
                <a:cs typeface="Arial"/>
              </a:rPr>
              <a:t>a</a:t>
            </a:r>
            <a:r>
              <a:rPr sz="3500" b="1" spc="220" dirty="0">
                <a:latin typeface="Arial"/>
                <a:cs typeface="Arial"/>
              </a:rPr>
              <a:t>r</a:t>
            </a:r>
            <a:r>
              <a:rPr sz="3500" b="1" spc="90" dirty="0">
                <a:latin typeface="Arial"/>
                <a:cs typeface="Arial"/>
              </a:rPr>
              <a:t>i</a:t>
            </a:r>
            <a:r>
              <a:rPr sz="3500" b="1" spc="160" dirty="0">
                <a:latin typeface="Arial"/>
                <a:cs typeface="Arial"/>
              </a:rPr>
              <a:t>a</a:t>
            </a:r>
            <a:r>
              <a:rPr sz="3500" b="1" spc="345" dirty="0">
                <a:latin typeface="Arial"/>
                <a:cs typeface="Arial"/>
              </a:rPr>
              <a:t>t</a:t>
            </a:r>
            <a:r>
              <a:rPr sz="3500" b="1" spc="220" dirty="0">
                <a:latin typeface="Arial"/>
                <a:cs typeface="Arial"/>
              </a:rPr>
              <a:t>r</a:t>
            </a:r>
            <a:r>
              <a:rPr sz="3500" b="1" spc="90" dirty="0">
                <a:latin typeface="Arial"/>
                <a:cs typeface="Arial"/>
              </a:rPr>
              <a:t>i</a:t>
            </a:r>
            <a:r>
              <a:rPr sz="3500" b="1" spc="-150" dirty="0">
                <a:latin typeface="Arial"/>
                <a:cs typeface="Arial"/>
              </a:rPr>
              <a:t>c</a:t>
            </a:r>
            <a:r>
              <a:rPr sz="3500" b="1" dirty="0">
                <a:latin typeface="Arial"/>
                <a:cs typeface="Arial"/>
              </a:rPr>
              <a:t>	</a:t>
            </a:r>
            <a:r>
              <a:rPr sz="3500" b="1" spc="-215" dirty="0">
                <a:latin typeface="Arial"/>
                <a:cs typeface="Arial"/>
              </a:rPr>
              <a:t>s</a:t>
            </a:r>
            <a:r>
              <a:rPr sz="3500" b="1" spc="155" dirty="0">
                <a:latin typeface="Arial"/>
                <a:cs typeface="Arial"/>
              </a:rPr>
              <a:t>u</a:t>
            </a:r>
            <a:r>
              <a:rPr sz="3500" b="1" spc="220" dirty="0">
                <a:latin typeface="Arial"/>
                <a:cs typeface="Arial"/>
              </a:rPr>
              <a:t>r</a:t>
            </a:r>
            <a:r>
              <a:rPr sz="3500" b="1" spc="-170" dirty="0">
                <a:latin typeface="Arial"/>
                <a:cs typeface="Arial"/>
              </a:rPr>
              <a:t>g</a:t>
            </a:r>
            <a:r>
              <a:rPr sz="3500" b="1" spc="114" dirty="0">
                <a:latin typeface="Arial"/>
                <a:cs typeface="Arial"/>
              </a:rPr>
              <a:t>e</a:t>
            </a:r>
            <a:r>
              <a:rPr sz="3500" b="1" spc="220" dirty="0">
                <a:latin typeface="Arial"/>
                <a:cs typeface="Arial"/>
              </a:rPr>
              <a:t>r</a:t>
            </a:r>
            <a:r>
              <a:rPr sz="3500" b="1" spc="35" dirty="0">
                <a:latin typeface="Arial"/>
                <a:cs typeface="Arial"/>
              </a:rPr>
              <a:t>y</a:t>
            </a:r>
            <a:r>
              <a:rPr sz="3500" b="1" spc="25" dirty="0">
                <a:latin typeface="Arial"/>
                <a:cs typeface="Arial"/>
              </a:rPr>
              <a:t>.</a:t>
            </a:r>
            <a:r>
              <a:rPr sz="3500" b="1" dirty="0">
                <a:latin typeface="Arial"/>
                <a:cs typeface="Arial"/>
              </a:rPr>
              <a:t>	</a:t>
            </a:r>
            <a:r>
              <a:rPr sz="3500" b="1" spc="-185" dirty="0">
                <a:latin typeface="Arial"/>
                <a:cs typeface="Arial"/>
              </a:rPr>
              <a:t>B</a:t>
            </a:r>
            <a:r>
              <a:rPr sz="3500" b="1" spc="160" dirty="0">
                <a:latin typeface="Arial"/>
                <a:cs typeface="Arial"/>
              </a:rPr>
              <a:t>a</a:t>
            </a:r>
            <a:r>
              <a:rPr sz="3500" b="1" spc="220" dirty="0">
                <a:latin typeface="Arial"/>
                <a:cs typeface="Arial"/>
              </a:rPr>
              <a:t>r</a:t>
            </a:r>
            <a:r>
              <a:rPr sz="3500" b="1" spc="90" dirty="0">
                <a:latin typeface="Arial"/>
                <a:cs typeface="Arial"/>
              </a:rPr>
              <a:t>i</a:t>
            </a:r>
            <a:r>
              <a:rPr sz="3500" b="1" spc="160" dirty="0">
                <a:latin typeface="Arial"/>
                <a:cs typeface="Arial"/>
              </a:rPr>
              <a:t>a</a:t>
            </a:r>
            <a:r>
              <a:rPr sz="3500" b="1" spc="345" dirty="0">
                <a:latin typeface="Arial"/>
                <a:cs typeface="Arial"/>
              </a:rPr>
              <a:t>t</a:t>
            </a:r>
            <a:r>
              <a:rPr sz="3500" b="1" spc="220" dirty="0">
                <a:latin typeface="Arial"/>
                <a:cs typeface="Arial"/>
              </a:rPr>
              <a:t>r</a:t>
            </a:r>
            <a:r>
              <a:rPr sz="3500" b="1" spc="90" dirty="0">
                <a:latin typeface="Arial"/>
                <a:cs typeface="Arial"/>
              </a:rPr>
              <a:t>i</a:t>
            </a:r>
            <a:r>
              <a:rPr sz="3500" b="1" spc="-150" dirty="0">
                <a:latin typeface="Arial"/>
                <a:cs typeface="Arial"/>
              </a:rPr>
              <a:t>c</a:t>
            </a:r>
            <a:r>
              <a:rPr sz="3500" b="1" dirty="0">
                <a:latin typeface="Arial"/>
                <a:cs typeface="Arial"/>
              </a:rPr>
              <a:t>	</a:t>
            </a:r>
            <a:r>
              <a:rPr sz="3500" b="1" spc="-215" dirty="0">
                <a:latin typeface="Arial"/>
                <a:cs typeface="Arial"/>
              </a:rPr>
              <a:t>s</a:t>
            </a:r>
            <a:r>
              <a:rPr sz="3500" b="1" spc="155" dirty="0">
                <a:latin typeface="Arial"/>
                <a:cs typeface="Arial"/>
              </a:rPr>
              <a:t>u</a:t>
            </a:r>
            <a:r>
              <a:rPr sz="3500" b="1" spc="220" dirty="0">
                <a:latin typeface="Arial"/>
                <a:cs typeface="Arial"/>
              </a:rPr>
              <a:t>r</a:t>
            </a:r>
            <a:r>
              <a:rPr sz="3500" b="1" spc="-170" dirty="0">
                <a:latin typeface="Arial"/>
                <a:cs typeface="Arial"/>
              </a:rPr>
              <a:t>g</a:t>
            </a:r>
            <a:r>
              <a:rPr sz="3500" b="1" spc="114" dirty="0">
                <a:latin typeface="Arial"/>
                <a:cs typeface="Arial"/>
              </a:rPr>
              <a:t>e</a:t>
            </a:r>
            <a:r>
              <a:rPr sz="3500" b="1" spc="220" dirty="0">
                <a:latin typeface="Arial"/>
                <a:cs typeface="Arial"/>
              </a:rPr>
              <a:t>r</a:t>
            </a:r>
            <a:r>
              <a:rPr sz="3500" b="1" spc="40" dirty="0">
                <a:latin typeface="Arial"/>
                <a:cs typeface="Arial"/>
              </a:rPr>
              <a:t>y</a:t>
            </a:r>
            <a:r>
              <a:rPr sz="3500" b="1" dirty="0">
                <a:latin typeface="Arial"/>
                <a:cs typeface="Arial"/>
              </a:rPr>
              <a:t>	</a:t>
            </a:r>
            <a:r>
              <a:rPr sz="3500" b="1" spc="-215" dirty="0">
                <a:latin typeface="Arial"/>
                <a:cs typeface="Arial"/>
              </a:rPr>
              <a:t>s</a:t>
            </a:r>
            <a:r>
              <a:rPr sz="3500" b="1" spc="155" dirty="0">
                <a:latin typeface="Arial"/>
                <a:cs typeface="Arial"/>
              </a:rPr>
              <a:t>h</a:t>
            </a:r>
            <a:r>
              <a:rPr sz="3500" b="1" spc="20" dirty="0">
                <a:latin typeface="Arial"/>
                <a:cs typeface="Arial"/>
              </a:rPr>
              <a:t>o</a:t>
            </a:r>
            <a:r>
              <a:rPr sz="3500" b="1" spc="155" dirty="0">
                <a:latin typeface="Arial"/>
                <a:cs typeface="Arial"/>
              </a:rPr>
              <a:t>u</a:t>
            </a:r>
            <a:r>
              <a:rPr sz="3500" b="1" spc="90" dirty="0">
                <a:latin typeface="Arial"/>
                <a:cs typeface="Arial"/>
              </a:rPr>
              <a:t>l</a:t>
            </a:r>
            <a:r>
              <a:rPr sz="3500" b="1" spc="75" dirty="0">
                <a:latin typeface="Arial"/>
                <a:cs typeface="Arial"/>
              </a:rPr>
              <a:t>d</a:t>
            </a:r>
            <a:r>
              <a:rPr sz="3500" b="1" dirty="0">
                <a:latin typeface="Arial"/>
                <a:cs typeface="Arial"/>
              </a:rPr>
              <a:t>	</a:t>
            </a:r>
            <a:r>
              <a:rPr sz="3500" b="1" spc="345" dirty="0">
                <a:latin typeface="Arial"/>
                <a:cs typeface="Arial"/>
              </a:rPr>
              <a:t>t</a:t>
            </a:r>
            <a:r>
              <a:rPr sz="3500" b="1" spc="155" dirty="0">
                <a:latin typeface="Arial"/>
                <a:cs typeface="Arial"/>
              </a:rPr>
              <a:t>h</a:t>
            </a:r>
            <a:r>
              <a:rPr sz="3500" b="1" spc="114" dirty="0">
                <a:latin typeface="Arial"/>
                <a:cs typeface="Arial"/>
              </a:rPr>
              <a:t>e</a:t>
            </a:r>
            <a:r>
              <a:rPr sz="3500" b="1" spc="220" dirty="0">
                <a:latin typeface="Arial"/>
                <a:cs typeface="Arial"/>
              </a:rPr>
              <a:t>r</a:t>
            </a:r>
            <a:r>
              <a:rPr sz="3500" b="1" spc="114" dirty="0">
                <a:latin typeface="Arial"/>
                <a:cs typeface="Arial"/>
              </a:rPr>
              <a:t>e</a:t>
            </a:r>
            <a:r>
              <a:rPr sz="3500" b="1" spc="180" dirty="0">
                <a:latin typeface="Arial"/>
                <a:cs typeface="Arial"/>
              </a:rPr>
              <a:t>f</a:t>
            </a:r>
            <a:r>
              <a:rPr sz="3500" b="1" spc="20" dirty="0">
                <a:latin typeface="Arial"/>
                <a:cs typeface="Arial"/>
              </a:rPr>
              <a:t>o</a:t>
            </a:r>
            <a:r>
              <a:rPr sz="3500" b="1" spc="220" dirty="0">
                <a:latin typeface="Arial"/>
                <a:cs typeface="Arial"/>
              </a:rPr>
              <a:t>r</a:t>
            </a:r>
            <a:r>
              <a:rPr sz="3500" b="1" spc="80" dirty="0">
                <a:latin typeface="Arial"/>
                <a:cs typeface="Arial"/>
              </a:rPr>
              <a:t>e  </a:t>
            </a:r>
            <a:r>
              <a:rPr sz="3500" b="1" spc="95" dirty="0">
                <a:latin typeface="Arial"/>
                <a:cs typeface="Arial"/>
              </a:rPr>
              <a:t>be </a:t>
            </a:r>
            <a:r>
              <a:rPr sz="3500" b="1" spc="50" dirty="0">
                <a:latin typeface="Arial"/>
                <a:cs typeface="Arial"/>
              </a:rPr>
              <a:t>considered </a:t>
            </a:r>
            <a:r>
              <a:rPr sz="3500" b="1" spc="125" dirty="0">
                <a:latin typeface="Arial"/>
                <a:cs typeface="Arial"/>
              </a:rPr>
              <a:t>in </a:t>
            </a:r>
            <a:r>
              <a:rPr sz="3500" b="1" spc="105" dirty="0">
                <a:latin typeface="Arial"/>
                <a:cs typeface="Arial"/>
              </a:rPr>
              <a:t>these</a:t>
            </a:r>
            <a:r>
              <a:rPr sz="3500" b="1" spc="-535" dirty="0">
                <a:latin typeface="Arial"/>
                <a:cs typeface="Arial"/>
              </a:rPr>
              <a:t> </a:t>
            </a:r>
            <a:r>
              <a:rPr sz="3500" b="1" spc="120" dirty="0">
                <a:latin typeface="Arial"/>
                <a:cs typeface="Arial"/>
              </a:rPr>
              <a:t>patients.</a:t>
            </a:r>
            <a:endParaRPr sz="3500" dirty="0">
              <a:latin typeface="Arial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57459" y="68661"/>
            <a:ext cx="16872585" cy="22542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algn="ctr">
              <a:lnSpc>
                <a:spcPct val="116100"/>
              </a:lnSpc>
              <a:spcBef>
                <a:spcPts val="95"/>
              </a:spcBef>
            </a:pPr>
            <a:r>
              <a:rPr sz="4200" spc="125" dirty="0"/>
              <a:t>Flowchart</a:t>
            </a:r>
            <a:r>
              <a:rPr sz="4200" spc="-85" dirty="0"/>
              <a:t> </a:t>
            </a:r>
            <a:r>
              <a:rPr sz="4200" spc="130" dirty="0"/>
              <a:t>of</a:t>
            </a:r>
            <a:r>
              <a:rPr sz="4200" spc="-80" dirty="0"/>
              <a:t> </a:t>
            </a:r>
            <a:r>
              <a:rPr sz="4200" spc="229" dirty="0"/>
              <a:t>literature</a:t>
            </a:r>
            <a:r>
              <a:rPr sz="4200" spc="-80" dirty="0"/>
              <a:t> </a:t>
            </a:r>
            <a:r>
              <a:rPr sz="4200" spc="60" dirty="0"/>
              <a:t>search</a:t>
            </a:r>
            <a:r>
              <a:rPr sz="4200" spc="-80" dirty="0"/>
              <a:t> </a:t>
            </a:r>
            <a:r>
              <a:rPr sz="4200" spc="40" dirty="0"/>
              <a:t>according</a:t>
            </a:r>
            <a:r>
              <a:rPr sz="4200" spc="-80" dirty="0"/>
              <a:t> </a:t>
            </a:r>
            <a:r>
              <a:rPr sz="4200" spc="225" dirty="0"/>
              <a:t>to</a:t>
            </a:r>
            <a:r>
              <a:rPr sz="4200" spc="-80" dirty="0"/>
              <a:t> </a:t>
            </a:r>
            <a:r>
              <a:rPr sz="4200" spc="155" dirty="0"/>
              <a:t>Preferred</a:t>
            </a:r>
            <a:r>
              <a:rPr sz="4200" spc="-80" dirty="0"/>
              <a:t> </a:t>
            </a:r>
            <a:r>
              <a:rPr sz="4200" spc="90" dirty="0"/>
              <a:t>Reporting  </a:t>
            </a:r>
            <a:r>
              <a:rPr sz="4200" spc="185" dirty="0"/>
              <a:t>Items</a:t>
            </a:r>
            <a:r>
              <a:rPr sz="4200" spc="-75" dirty="0"/>
              <a:t> </a:t>
            </a:r>
            <a:r>
              <a:rPr sz="4200" spc="175" dirty="0"/>
              <a:t>for</a:t>
            </a:r>
            <a:r>
              <a:rPr sz="4200" spc="-70" dirty="0"/>
              <a:t> </a:t>
            </a:r>
            <a:r>
              <a:rPr sz="4200" spc="80" dirty="0"/>
              <a:t>Systematic</a:t>
            </a:r>
            <a:r>
              <a:rPr sz="4200" spc="-70" dirty="0"/>
              <a:t> </a:t>
            </a:r>
            <a:r>
              <a:rPr sz="4200" spc="35" dirty="0"/>
              <a:t>Reviews</a:t>
            </a:r>
            <a:r>
              <a:rPr sz="4200" spc="-75" dirty="0"/>
              <a:t> </a:t>
            </a:r>
            <a:r>
              <a:rPr sz="4200" spc="160" dirty="0"/>
              <a:t>and</a:t>
            </a:r>
            <a:r>
              <a:rPr sz="4200" spc="-70" dirty="0"/>
              <a:t> </a:t>
            </a:r>
            <a:r>
              <a:rPr sz="4200" spc="95" dirty="0"/>
              <a:t>Meta-Analyses</a:t>
            </a:r>
            <a:r>
              <a:rPr sz="4200" spc="-70" dirty="0"/>
              <a:t> </a:t>
            </a:r>
            <a:r>
              <a:rPr sz="4200" spc="60" dirty="0"/>
              <a:t>guidelines.</a:t>
            </a:r>
            <a:endParaRPr sz="4200"/>
          </a:p>
          <a:p>
            <a:pPr algn="ctr">
              <a:lnSpc>
                <a:spcPct val="100000"/>
              </a:lnSpc>
              <a:spcBef>
                <a:spcPts val="810"/>
              </a:spcBef>
            </a:pPr>
            <a:r>
              <a:rPr sz="4200" spc="130" dirty="0"/>
              <a:t>BMI, </a:t>
            </a:r>
            <a:r>
              <a:rPr sz="4200" spc="65" dirty="0"/>
              <a:t>body </a:t>
            </a:r>
            <a:r>
              <a:rPr sz="4200" spc="20" dirty="0"/>
              <a:t>mass </a:t>
            </a:r>
            <a:r>
              <a:rPr sz="4200" spc="75" dirty="0"/>
              <a:t>index; </a:t>
            </a:r>
            <a:r>
              <a:rPr sz="4200" spc="-130" dirty="0"/>
              <a:t>CV,</a:t>
            </a:r>
            <a:r>
              <a:rPr sz="4200" spc="-695" dirty="0"/>
              <a:t> </a:t>
            </a:r>
            <a:r>
              <a:rPr sz="4200" spc="80" dirty="0"/>
              <a:t>cardiovascular</a:t>
            </a:r>
            <a:endParaRPr sz="420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2"/>
            <a:ext cx="18187670" cy="10287000"/>
            <a:chOff x="0" y="2"/>
            <a:chExt cx="18187670" cy="10287000"/>
          </a:xfrm>
        </p:grpSpPr>
        <p:sp>
          <p:nvSpPr>
            <p:cNvPr id="3" name="object 3"/>
            <p:cNvSpPr/>
            <p:nvPr/>
          </p:nvSpPr>
          <p:spPr>
            <a:xfrm>
              <a:off x="0" y="2"/>
              <a:ext cx="8254365" cy="10287000"/>
            </a:xfrm>
            <a:custGeom>
              <a:avLst/>
              <a:gdLst/>
              <a:ahLst/>
              <a:cxnLst/>
              <a:rect l="l" t="t" r="r" b="b"/>
              <a:pathLst>
                <a:path w="8254365" h="10287000">
                  <a:moveTo>
                    <a:pt x="0" y="10286995"/>
                  </a:moveTo>
                  <a:lnTo>
                    <a:pt x="8253862" y="10286995"/>
                  </a:lnTo>
                  <a:lnTo>
                    <a:pt x="8253862" y="0"/>
                  </a:lnTo>
                  <a:lnTo>
                    <a:pt x="0" y="0"/>
                  </a:lnTo>
                  <a:lnTo>
                    <a:pt x="0" y="10286995"/>
                  </a:lnTo>
                  <a:close/>
                </a:path>
              </a:pathLst>
            </a:custGeom>
            <a:solidFill>
              <a:srgbClr val="04DD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32765" y="11"/>
              <a:ext cx="18054955" cy="10271125"/>
            </a:xfrm>
            <a:custGeom>
              <a:avLst/>
              <a:gdLst/>
              <a:ahLst/>
              <a:cxnLst/>
              <a:rect l="l" t="t" r="r" b="b"/>
              <a:pathLst>
                <a:path w="18054955" h="10271125">
                  <a:moveTo>
                    <a:pt x="530923" y="504024"/>
                  </a:moveTo>
                  <a:lnTo>
                    <a:pt x="446836" y="504024"/>
                  </a:lnTo>
                  <a:lnTo>
                    <a:pt x="446836" y="418934"/>
                  </a:lnTo>
                  <a:lnTo>
                    <a:pt x="362788" y="418934"/>
                  </a:lnTo>
                  <a:lnTo>
                    <a:pt x="362788" y="504024"/>
                  </a:lnTo>
                  <a:lnTo>
                    <a:pt x="278714" y="504024"/>
                  </a:lnTo>
                  <a:lnTo>
                    <a:pt x="278714" y="587844"/>
                  </a:lnTo>
                  <a:lnTo>
                    <a:pt x="362788" y="587844"/>
                  </a:lnTo>
                  <a:lnTo>
                    <a:pt x="362788" y="671664"/>
                  </a:lnTo>
                  <a:lnTo>
                    <a:pt x="446836" y="671664"/>
                  </a:lnTo>
                  <a:lnTo>
                    <a:pt x="446836" y="587844"/>
                  </a:lnTo>
                  <a:lnTo>
                    <a:pt x="530923" y="587844"/>
                  </a:lnTo>
                  <a:lnTo>
                    <a:pt x="530923" y="504024"/>
                  </a:lnTo>
                  <a:close/>
                </a:path>
                <a:path w="18054955" h="10271125">
                  <a:moveTo>
                    <a:pt x="809663" y="545630"/>
                  </a:moveTo>
                  <a:lnTo>
                    <a:pt x="806945" y="498424"/>
                  </a:lnTo>
                  <a:lnTo>
                    <a:pt x="798969" y="452805"/>
                  </a:lnTo>
                  <a:lnTo>
                    <a:pt x="786066" y="409092"/>
                  </a:lnTo>
                  <a:lnTo>
                    <a:pt x="768515" y="367601"/>
                  </a:lnTo>
                  <a:lnTo>
                    <a:pt x="746633" y="328612"/>
                  </a:lnTo>
                  <a:lnTo>
                    <a:pt x="720725" y="292430"/>
                  </a:lnTo>
                  <a:lnTo>
                    <a:pt x="691095" y="259372"/>
                  </a:lnTo>
                  <a:lnTo>
                    <a:pt x="658037" y="229743"/>
                  </a:lnTo>
                  <a:lnTo>
                    <a:pt x="638009" y="215404"/>
                  </a:lnTo>
                  <a:lnTo>
                    <a:pt x="638009" y="429044"/>
                  </a:lnTo>
                  <a:lnTo>
                    <a:pt x="638009" y="662216"/>
                  </a:lnTo>
                  <a:lnTo>
                    <a:pt x="404837" y="817664"/>
                  </a:lnTo>
                  <a:lnTo>
                    <a:pt x="171665" y="662216"/>
                  </a:lnTo>
                  <a:lnTo>
                    <a:pt x="171665" y="429044"/>
                  </a:lnTo>
                  <a:lnTo>
                    <a:pt x="404837" y="273596"/>
                  </a:lnTo>
                  <a:lnTo>
                    <a:pt x="638009" y="429044"/>
                  </a:lnTo>
                  <a:lnTo>
                    <a:pt x="638009" y="215404"/>
                  </a:lnTo>
                  <a:lnTo>
                    <a:pt x="582866" y="181952"/>
                  </a:lnTo>
                  <a:lnTo>
                    <a:pt x="541362" y="164401"/>
                  </a:lnTo>
                  <a:lnTo>
                    <a:pt x="497662" y="151498"/>
                  </a:lnTo>
                  <a:lnTo>
                    <a:pt x="452043" y="143522"/>
                  </a:lnTo>
                  <a:lnTo>
                    <a:pt x="404837" y="140804"/>
                  </a:lnTo>
                  <a:lnTo>
                    <a:pt x="357619" y="143522"/>
                  </a:lnTo>
                  <a:lnTo>
                    <a:pt x="312000" y="151498"/>
                  </a:lnTo>
                  <a:lnTo>
                    <a:pt x="268300" y="164401"/>
                  </a:lnTo>
                  <a:lnTo>
                    <a:pt x="226796" y="181952"/>
                  </a:lnTo>
                  <a:lnTo>
                    <a:pt x="187807" y="203835"/>
                  </a:lnTo>
                  <a:lnTo>
                    <a:pt x="151625" y="229743"/>
                  </a:lnTo>
                  <a:lnTo>
                    <a:pt x="118567" y="259372"/>
                  </a:lnTo>
                  <a:lnTo>
                    <a:pt x="88938" y="292430"/>
                  </a:lnTo>
                  <a:lnTo>
                    <a:pt x="63030" y="328612"/>
                  </a:lnTo>
                  <a:lnTo>
                    <a:pt x="41148" y="367601"/>
                  </a:lnTo>
                  <a:lnTo>
                    <a:pt x="23596" y="409092"/>
                  </a:lnTo>
                  <a:lnTo>
                    <a:pt x="10693" y="452805"/>
                  </a:lnTo>
                  <a:lnTo>
                    <a:pt x="2730" y="498424"/>
                  </a:lnTo>
                  <a:lnTo>
                    <a:pt x="0" y="545630"/>
                  </a:lnTo>
                  <a:lnTo>
                    <a:pt x="2730" y="592848"/>
                  </a:lnTo>
                  <a:lnTo>
                    <a:pt x="10693" y="638454"/>
                  </a:lnTo>
                  <a:lnTo>
                    <a:pt x="23596" y="682167"/>
                  </a:lnTo>
                  <a:lnTo>
                    <a:pt x="41148" y="723671"/>
                  </a:lnTo>
                  <a:lnTo>
                    <a:pt x="63030" y="762660"/>
                  </a:lnTo>
                  <a:lnTo>
                    <a:pt x="88938" y="798842"/>
                  </a:lnTo>
                  <a:lnTo>
                    <a:pt x="118567" y="831900"/>
                  </a:lnTo>
                  <a:lnTo>
                    <a:pt x="151625" y="861529"/>
                  </a:lnTo>
                  <a:lnTo>
                    <a:pt x="187807" y="887437"/>
                  </a:lnTo>
                  <a:lnTo>
                    <a:pt x="226796" y="909320"/>
                  </a:lnTo>
                  <a:lnTo>
                    <a:pt x="268300" y="926858"/>
                  </a:lnTo>
                  <a:lnTo>
                    <a:pt x="312000" y="939774"/>
                  </a:lnTo>
                  <a:lnTo>
                    <a:pt x="357619" y="947737"/>
                  </a:lnTo>
                  <a:lnTo>
                    <a:pt x="404837" y="950468"/>
                  </a:lnTo>
                  <a:lnTo>
                    <a:pt x="452043" y="947737"/>
                  </a:lnTo>
                  <a:lnTo>
                    <a:pt x="497662" y="939774"/>
                  </a:lnTo>
                  <a:lnTo>
                    <a:pt x="541362" y="926858"/>
                  </a:lnTo>
                  <a:lnTo>
                    <a:pt x="582866" y="909320"/>
                  </a:lnTo>
                  <a:lnTo>
                    <a:pt x="621855" y="887437"/>
                  </a:lnTo>
                  <a:lnTo>
                    <a:pt x="658037" y="861529"/>
                  </a:lnTo>
                  <a:lnTo>
                    <a:pt x="691095" y="831900"/>
                  </a:lnTo>
                  <a:lnTo>
                    <a:pt x="703846" y="817664"/>
                  </a:lnTo>
                  <a:lnTo>
                    <a:pt x="720725" y="798842"/>
                  </a:lnTo>
                  <a:lnTo>
                    <a:pt x="746633" y="762660"/>
                  </a:lnTo>
                  <a:lnTo>
                    <a:pt x="768515" y="723671"/>
                  </a:lnTo>
                  <a:lnTo>
                    <a:pt x="786066" y="682167"/>
                  </a:lnTo>
                  <a:lnTo>
                    <a:pt x="798969" y="638454"/>
                  </a:lnTo>
                  <a:lnTo>
                    <a:pt x="806945" y="592848"/>
                  </a:lnTo>
                  <a:lnTo>
                    <a:pt x="809663" y="545630"/>
                  </a:lnTo>
                  <a:close/>
                </a:path>
                <a:path w="18054955" h="10271125">
                  <a:moveTo>
                    <a:pt x="18054473" y="0"/>
                  </a:moveTo>
                  <a:lnTo>
                    <a:pt x="8121091" y="0"/>
                  </a:lnTo>
                  <a:lnTo>
                    <a:pt x="8121091" y="10270909"/>
                  </a:lnTo>
                  <a:lnTo>
                    <a:pt x="18054473" y="10270909"/>
                  </a:lnTo>
                  <a:lnTo>
                    <a:pt x="18054473" y="0"/>
                  </a:lnTo>
                  <a:close/>
                </a:path>
              </a:pathLst>
            </a:custGeom>
            <a:solidFill>
              <a:srgbClr val="3CBD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519543" y="9868577"/>
              <a:ext cx="8354059" cy="0"/>
            </a:xfrm>
            <a:custGeom>
              <a:avLst/>
              <a:gdLst/>
              <a:ahLst/>
              <a:cxnLst/>
              <a:rect l="l" t="t" r="r" b="b"/>
              <a:pathLst>
                <a:path w="8354059">
                  <a:moveTo>
                    <a:pt x="0" y="0"/>
                  </a:moveTo>
                  <a:lnTo>
                    <a:pt x="8353504" y="0"/>
                  </a:lnTo>
                </a:path>
              </a:pathLst>
            </a:custGeom>
            <a:ln w="476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519543" y="520511"/>
              <a:ext cx="8354059" cy="0"/>
            </a:xfrm>
            <a:custGeom>
              <a:avLst/>
              <a:gdLst/>
              <a:ahLst/>
              <a:cxnLst/>
              <a:rect l="l" t="t" r="r" b="b"/>
              <a:pathLst>
                <a:path w="8354059">
                  <a:moveTo>
                    <a:pt x="0" y="0"/>
                  </a:moveTo>
                  <a:lnTo>
                    <a:pt x="8353504" y="0"/>
                  </a:lnTo>
                </a:path>
              </a:pathLst>
            </a:custGeom>
            <a:ln w="476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878092" y="3231516"/>
              <a:ext cx="4672965" cy="4805680"/>
            </a:xfrm>
            <a:custGeom>
              <a:avLst/>
              <a:gdLst/>
              <a:ahLst/>
              <a:cxnLst/>
              <a:rect l="l" t="t" r="r" b="b"/>
              <a:pathLst>
                <a:path w="4672965" h="4805680">
                  <a:moveTo>
                    <a:pt x="4407079" y="4805269"/>
                  </a:moveTo>
                  <a:lnTo>
                    <a:pt x="2336329" y="663685"/>
                  </a:lnTo>
                  <a:lnTo>
                    <a:pt x="265504" y="4805269"/>
                  </a:lnTo>
                  <a:lnTo>
                    <a:pt x="0" y="4672424"/>
                  </a:lnTo>
                  <a:lnTo>
                    <a:pt x="2336329" y="0"/>
                  </a:lnTo>
                  <a:lnTo>
                    <a:pt x="4672665" y="4672424"/>
                  </a:lnTo>
                  <a:lnTo>
                    <a:pt x="4407079" y="4805269"/>
                  </a:lnTo>
                  <a:close/>
                </a:path>
              </a:pathLst>
            </a:custGeom>
            <a:solidFill>
              <a:srgbClr val="64788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104995" y="1685284"/>
              <a:ext cx="4218940" cy="4218940"/>
            </a:xfrm>
            <a:custGeom>
              <a:avLst/>
              <a:gdLst/>
              <a:ahLst/>
              <a:cxnLst/>
              <a:rect l="l" t="t" r="r" b="b"/>
              <a:pathLst>
                <a:path w="4218940" h="4218940">
                  <a:moveTo>
                    <a:pt x="2109426" y="4218864"/>
                  </a:moveTo>
                  <a:lnTo>
                    <a:pt x="2061014" y="4218320"/>
                  </a:lnTo>
                  <a:lnTo>
                    <a:pt x="2012869" y="4216694"/>
                  </a:lnTo>
                  <a:lnTo>
                    <a:pt x="1965002" y="4213998"/>
                  </a:lnTo>
                  <a:lnTo>
                    <a:pt x="1917426" y="4210244"/>
                  </a:lnTo>
                  <a:lnTo>
                    <a:pt x="1870151" y="4205444"/>
                  </a:lnTo>
                  <a:lnTo>
                    <a:pt x="1823190" y="4199609"/>
                  </a:lnTo>
                  <a:lnTo>
                    <a:pt x="1776554" y="4192751"/>
                  </a:lnTo>
                  <a:lnTo>
                    <a:pt x="1730255" y="4184881"/>
                  </a:lnTo>
                  <a:lnTo>
                    <a:pt x="1684304" y="4176012"/>
                  </a:lnTo>
                  <a:lnTo>
                    <a:pt x="1638713" y="4166154"/>
                  </a:lnTo>
                  <a:lnTo>
                    <a:pt x="1593494" y="4155319"/>
                  </a:lnTo>
                  <a:lnTo>
                    <a:pt x="1548658" y="4143520"/>
                  </a:lnTo>
                  <a:lnTo>
                    <a:pt x="1504217" y="4130767"/>
                  </a:lnTo>
                  <a:lnTo>
                    <a:pt x="1460182" y="4117072"/>
                  </a:lnTo>
                  <a:lnTo>
                    <a:pt x="1416566" y="4102447"/>
                  </a:lnTo>
                  <a:lnTo>
                    <a:pt x="1373380" y="4086903"/>
                  </a:lnTo>
                  <a:lnTo>
                    <a:pt x="1330635" y="4070453"/>
                  </a:lnTo>
                  <a:lnTo>
                    <a:pt x="1288343" y="4053108"/>
                  </a:lnTo>
                  <a:lnTo>
                    <a:pt x="1246516" y="4034879"/>
                  </a:lnTo>
                  <a:lnTo>
                    <a:pt x="1205165" y="4015778"/>
                  </a:lnTo>
                  <a:lnTo>
                    <a:pt x="1164303" y="3995816"/>
                  </a:lnTo>
                  <a:lnTo>
                    <a:pt x="1123940" y="3975006"/>
                  </a:lnTo>
                  <a:lnTo>
                    <a:pt x="1084088" y="3953359"/>
                  </a:lnTo>
                  <a:lnTo>
                    <a:pt x="1044759" y="3930887"/>
                  </a:lnTo>
                  <a:lnTo>
                    <a:pt x="1005965" y="3907601"/>
                  </a:lnTo>
                  <a:lnTo>
                    <a:pt x="967717" y="3883512"/>
                  </a:lnTo>
                  <a:lnTo>
                    <a:pt x="930027" y="3858633"/>
                  </a:lnTo>
                  <a:lnTo>
                    <a:pt x="892906" y="3832975"/>
                  </a:lnTo>
                  <a:lnTo>
                    <a:pt x="856366" y="3806550"/>
                  </a:lnTo>
                  <a:lnTo>
                    <a:pt x="820419" y="3779369"/>
                  </a:lnTo>
                  <a:lnTo>
                    <a:pt x="785077" y="3751445"/>
                  </a:lnTo>
                  <a:lnTo>
                    <a:pt x="750350" y="3722788"/>
                  </a:lnTo>
                  <a:lnTo>
                    <a:pt x="716251" y="3693410"/>
                  </a:lnTo>
                  <a:lnTo>
                    <a:pt x="682792" y="3663323"/>
                  </a:lnTo>
                  <a:lnTo>
                    <a:pt x="649983" y="3632538"/>
                  </a:lnTo>
                  <a:lnTo>
                    <a:pt x="617837" y="3601068"/>
                  </a:lnTo>
                  <a:lnTo>
                    <a:pt x="586365" y="3568924"/>
                  </a:lnTo>
                  <a:lnTo>
                    <a:pt x="555579" y="3536117"/>
                  </a:lnTo>
                  <a:lnTo>
                    <a:pt x="525490" y="3502659"/>
                  </a:lnTo>
                  <a:lnTo>
                    <a:pt x="496111" y="3468562"/>
                  </a:lnTo>
                  <a:lnTo>
                    <a:pt x="467452" y="3433837"/>
                  </a:lnTo>
                  <a:lnTo>
                    <a:pt x="439526" y="3398496"/>
                  </a:lnTo>
                  <a:lnTo>
                    <a:pt x="412343" y="3362551"/>
                  </a:lnTo>
                  <a:lnTo>
                    <a:pt x="385916" y="3326013"/>
                  </a:lnTo>
                  <a:lnTo>
                    <a:pt x="360257" y="3288894"/>
                  </a:lnTo>
                  <a:lnTo>
                    <a:pt x="335376" y="3251205"/>
                  </a:lnTo>
                  <a:lnTo>
                    <a:pt x="311286" y="3212959"/>
                  </a:lnTo>
                  <a:lnTo>
                    <a:pt x="287999" y="3174166"/>
                  </a:lnTo>
                  <a:lnTo>
                    <a:pt x="265525" y="3134839"/>
                  </a:lnTo>
                  <a:lnTo>
                    <a:pt x="243876" y="3094989"/>
                  </a:lnTo>
                  <a:lnTo>
                    <a:pt x="223064" y="3054627"/>
                  </a:lnTo>
                  <a:lnTo>
                    <a:pt x="203102" y="3013766"/>
                  </a:lnTo>
                  <a:lnTo>
                    <a:pt x="183999" y="2972417"/>
                  </a:lnTo>
                  <a:lnTo>
                    <a:pt x="165769" y="2930591"/>
                  </a:lnTo>
                  <a:lnTo>
                    <a:pt x="148422" y="2888300"/>
                  </a:lnTo>
                  <a:lnTo>
                    <a:pt x="131971" y="2845557"/>
                  </a:lnTo>
                  <a:lnTo>
                    <a:pt x="116426" y="2802372"/>
                  </a:lnTo>
                  <a:lnTo>
                    <a:pt x="101800" y="2758756"/>
                  </a:lnTo>
                  <a:lnTo>
                    <a:pt x="88104" y="2714723"/>
                  </a:lnTo>
                  <a:lnTo>
                    <a:pt x="75350" y="2670283"/>
                  </a:lnTo>
                  <a:lnTo>
                    <a:pt x="63550" y="2625448"/>
                  </a:lnTo>
                  <a:lnTo>
                    <a:pt x="52714" y="2580230"/>
                  </a:lnTo>
                  <a:lnTo>
                    <a:pt x="42856" y="2534640"/>
                  </a:lnTo>
                  <a:lnTo>
                    <a:pt x="33985" y="2488689"/>
                  </a:lnTo>
                  <a:lnTo>
                    <a:pt x="26115" y="2442391"/>
                  </a:lnTo>
                  <a:lnTo>
                    <a:pt x="19256" y="2395755"/>
                  </a:lnTo>
                  <a:lnTo>
                    <a:pt x="13421" y="2348795"/>
                  </a:lnTo>
                  <a:lnTo>
                    <a:pt x="8620" y="2301521"/>
                  </a:lnTo>
                  <a:lnTo>
                    <a:pt x="4866" y="2253944"/>
                  </a:lnTo>
                  <a:lnTo>
                    <a:pt x="2170" y="2206078"/>
                  </a:lnTo>
                  <a:lnTo>
                    <a:pt x="544" y="2157933"/>
                  </a:lnTo>
                  <a:lnTo>
                    <a:pt x="0" y="2109521"/>
                  </a:lnTo>
                  <a:lnTo>
                    <a:pt x="544" y="2061105"/>
                  </a:lnTo>
                  <a:lnTo>
                    <a:pt x="2170" y="2012956"/>
                  </a:lnTo>
                  <a:lnTo>
                    <a:pt x="4866" y="1965086"/>
                  </a:lnTo>
                  <a:lnTo>
                    <a:pt x="8620" y="1917506"/>
                  </a:lnTo>
                  <a:lnTo>
                    <a:pt x="13421" y="1870228"/>
                  </a:lnTo>
                  <a:lnTo>
                    <a:pt x="19256" y="1823263"/>
                  </a:lnTo>
                  <a:lnTo>
                    <a:pt x="26115" y="1776624"/>
                  </a:lnTo>
                  <a:lnTo>
                    <a:pt x="33985" y="1730322"/>
                  </a:lnTo>
                  <a:lnTo>
                    <a:pt x="42856" y="1684368"/>
                  </a:lnTo>
                  <a:lnTo>
                    <a:pt x="52714" y="1638774"/>
                  </a:lnTo>
                  <a:lnTo>
                    <a:pt x="63550" y="1593552"/>
                  </a:lnTo>
                  <a:lnTo>
                    <a:pt x="75350" y="1548714"/>
                  </a:lnTo>
                  <a:lnTo>
                    <a:pt x="88104" y="1504270"/>
                  </a:lnTo>
                  <a:lnTo>
                    <a:pt x="101800" y="1460233"/>
                  </a:lnTo>
                  <a:lnTo>
                    <a:pt x="116426" y="1416614"/>
                  </a:lnTo>
                  <a:lnTo>
                    <a:pt x="131971" y="1373426"/>
                  </a:lnTo>
                  <a:lnTo>
                    <a:pt x="148422" y="1330678"/>
                  </a:lnTo>
                  <a:lnTo>
                    <a:pt x="165769" y="1288384"/>
                  </a:lnTo>
                  <a:lnTo>
                    <a:pt x="183999" y="1246555"/>
                  </a:lnTo>
                  <a:lnTo>
                    <a:pt x="203102" y="1205202"/>
                  </a:lnTo>
                  <a:lnTo>
                    <a:pt x="223064" y="1164338"/>
                  </a:lnTo>
                  <a:lnTo>
                    <a:pt x="243876" y="1123973"/>
                  </a:lnTo>
                  <a:lnTo>
                    <a:pt x="265525" y="1084119"/>
                  </a:lnTo>
                  <a:lnTo>
                    <a:pt x="287999" y="1044789"/>
                  </a:lnTo>
                  <a:lnTo>
                    <a:pt x="311286" y="1005993"/>
                  </a:lnTo>
                  <a:lnTo>
                    <a:pt x="335376" y="967743"/>
                  </a:lnTo>
                  <a:lnTo>
                    <a:pt x="360257" y="930051"/>
                  </a:lnTo>
                  <a:lnTo>
                    <a:pt x="385916" y="892929"/>
                  </a:lnTo>
                  <a:lnTo>
                    <a:pt x="412343" y="856388"/>
                  </a:lnTo>
                  <a:lnTo>
                    <a:pt x="439526" y="820439"/>
                  </a:lnTo>
                  <a:lnTo>
                    <a:pt x="467452" y="785096"/>
                  </a:lnTo>
                  <a:lnTo>
                    <a:pt x="496111" y="750368"/>
                  </a:lnTo>
                  <a:lnTo>
                    <a:pt x="525490" y="716268"/>
                  </a:lnTo>
                  <a:lnTo>
                    <a:pt x="555579" y="682807"/>
                  </a:lnTo>
                  <a:lnTo>
                    <a:pt x="586365" y="649997"/>
                  </a:lnTo>
                  <a:lnTo>
                    <a:pt x="617837" y="617850"/>
                  </a:lnTo>
                  <a:lnTo>
                    <a:pt x="649983" y="586377"/>
                  </a:lnTo>
                  <a:lnTo>
                    <a:pt x="682792" y="555590"/>
                  </a:lnTo>
                  <a:lnTo>
                    <a:pt x="716251" y="525501"/>
                  </a:lnTo>
                  <a:lnTo>
                    <a:pt x="750350" y="496120"/>
                  </a:lnTo>
                  <a:lnTo>
                    <a:pt x="785077" y="467461"/>
                  </a:lnTo>
                  <a:lnTo>
                    <a:pt x="820419" y="439534"/>
                  </a:lnTo>
                  <a:lnTo>
                    <a:pt x="856366" y="412350"/>
                  </a:lnTo>
                  <a:lnTo>
                    <a:pt x="892906" y="385923"/>
                  </a:lnTo>
                  <a:lnTo>
                    <a:pt x="930027" y="360263"/>
                  </a:lnTo>
                  <a:lnTo>
                    <a:pt x="967717" y="335382"/>
                  </a:lnTo>
                  <a:lnTo>
                    <a:pt x="1005965" y="311291"/>
                  </a:lnTo>
                  <a:lnTo>
                    <a:pt x="1044759" y="288003"/>
                  </a:lnTo>
                  <a:lnTo>
                    <a:pt x="1084088" y="265528"/>
                  </a:lnTo>
                  <a:lnTo>
                    <a:pt x="1123940" y="243879"/>
                  </a:lnTo>
                  <a:lnTo>
                    <a:pt x="1164303" y="223067"/>
                  </a:lnTo>
                  <a:lnTo>
                    <a:pt x="1205165" y="203104"/>
                  </a:lnTo>
                  <a:lnTo>
                    <a:pt x="1246516" y="184002"/>
                  </a:lnTo>
                  <a:lnTo>
                    <a:pt x="1288343" y="165771"/>
                  </a:lnTo>
                  <a:lnTo>
                    <a:pt x="1330635" y="148424"/>
                  </a:lnTo>
                  <a:lnTo>
                    <a:pt x="1373380" y="131972"/>
                  </a:lnTo>
                  <a:lnTo>
                    <a:pt x="1416566" y="116427"/>
                  </a:lnTo>
                  <a:lnTo>
                    <a:pt x="1460182" y="101801"/>
                  </a:lnTo>
                  <a:lnTo>
                    <a:pt x="1504217" y="88105"/>
                  </a:lnTo>
                  <a:lnTo>
                    <a:pt x="1548658" y="75351"/>
                  </a:lnTo>
                  <a:lnTo>
                    <a:pt x="1593494" y="63550"/>
                  </a:lnTo>
                  <a:lnTo>
                    <a:pt x="1638713" y="52715"/>
                  </a:lnTo>
                  <a:lnTo>
                    <a:pt x="1684304" y="42856"/>
                  </a:lnTo>
                  <a:lnTo>
                    <a:pt x="1730255" y="33985"/>
                  </a:lnTo>
                  <a:lnTo>
                    <a:pt x="1776554" y="26115"/>
                  </a:lnTo>
                  <a:lnTo>
                    <a:pt x="1823190" y="19256"/>
                  </a:lnTo>
                  <a:lnTo>
                    <a:pt x="1870151" y="13421"/>
                  </a:lnTo>
                  <a:lnTo>
                    <a:pt x="1917426" y="8620"/>
                  </a:lnTo>
                  <a:lnTo>
                    <a:pt x="1965002" y="4866"/>
                  </a:lnTo>
                  <a:lnTo>
                    <a:pt x="2012869" y="2170"/>
                  </a:lnTo>
                  <a:lnTo>
                    <a:pt x="2061014" y="544"/>
                  </a:lnTo>
                  <a:lnTo>
                    <a:pt x="2109426" y="0"/>
                  </a:lnTo>
                  <a:lnTo>
                    <a:pt x="2157839" y="544"/>
                  </a:lnTo>
                  <a:lnTo>
                    <a:pt x="2205985" y="2170"/>
                  </a:lnTo>
                  <a:lnTo>
                    <a:pt x="2253853" y="4866"/>
                  </a:lnTo>
                  <a:lnTo>
                    <a:pt x="2301430" y="8620"/>
                  </a:lnTo>
                  <a:lnTo>
                    <a:pt x="2348705" y="13421"/>
                  </a:lnTo>
                  <a:lnTo>
                    <a:pt x="2395667" y="19256"/>
                  </a:lnTo>
                  <a:lnTo>
                    <a:pt x="2442304" y="26115"/>
                  </a:lnTo>
                  <a:lnTo>
                    <a:pt x="2488604" y="33985"/>
                  </a:lnTo>
                  <a:lnTo>
                    <a:pt x="2534555" y="42856"/>
                  </a:lnTo>
                  <a:lnTo>
                    <a:pt x="2580147" y="52715"/>
                  </a:lnTo>
                  <a:lnTo>
                    <a:pt x="2625367" y="63550"/>
                  </a:lnTo>
                  <a:lnTo>
                    <a:pt x="2670203" y="75351"/>
                  </a:lnTo>
                  <a:lnTo>
                    <a:pt x="2714645" y="88105"/>
                  </a:lnTo>
                  <a:lnTo>
                    <a:pt x="2758680" y="101801"/>
                  </a:lnTo>
                  <a:lnTo>
                    <a:pt x="2802297" y="116427"/>
                  </a:lnTo>
                  <a:lnTo>
                    <a:pt x="2845483" y="131972"/>
                  </a:lnTo>
                  <a:lnTo>
                    <a:pt x="2888229" y="148424"/>
                  </a:lnTo>
                  <a:lnTo>
                    <a:pt x="2930521" y="165771"/>
                  </a:lnTo>
                  <a:lnTo>
                    <a:pt x="2972349" y="184002"/>
                  </a:lnTo>
                  <a:lnTo>
                    <a:pt x="3013700" y="203104"/>
                  </a:lnTo>
                  <a:lnTo>
                    <a:pt x="3054563" y="223067"/>
                  </a:lnTo>
                  <a:lnTo>
                    <a:pt x="3094926" y="243879"/>
                  </a:lnTo>
                  <a:lnTo>
                    <a:pt x="3134779" y="265528"/>
                  </a:lnTo>
                  <a:lnTo>
                    <a:pt x="3174108" y="288003"/>
                  </a:lnTo>
                  <a:lnTo>
                    <a:pt x="3212902" y="311291"/>
                  </a:lnTo>
                  <a:lnTo>
                    <a:pt x="3251151" y="335382"/>
                  </a:lnTo>
                  <a:lnTo>
                    <a:pt x="3288841" y="360263"/>
                  </a:lnTo>
                  <a:lnTo>
                    <a:pt x="3325962" y="385923"/>
                  </a:lnTo>
                  <a:lnTo>
                    <a:pt x="3362502" y="412350"/>
                  </a:lnTo>
                  <a:lnTo>
                    <a:pt x="3398450" y="439534"/>
                  </a:lnTo>
                  <a:lnTo>
                    <a:pt x="3433792" y="467461"/>
                  </a:lnTo>
                  <a:lnTo>
                    <a:pt x="3468519" y="496120"/>
                  </a:lnTo>
                  <a:lnTo>
                    <a:pt x="3502618" y="525501"/>
                  </a:lnTo>
                  <a:lnTo>
                    <a:pt x="3536078" y="555590"/>
                  </a:lnTo>
                  <a:lnTo>
                    <a:pt x="3568887" y="586377"/>
                  </a:lnTo>
                  <a:lnTo>
                    <a:pt x="3601033" y="617850"/>
                  </a:lnTo>
                  <a:lnTo>
                    <a:pt x="3632505" y="649997"/>
                  </a:lnTo>
                  <a:lnTo>
                    <a:pt x="3663292" y="682807"/>
                  </a:lnTo>
                  <a:lnTo>
                    <a:pt x="3693381" y="716268"/>
                  </a:lnTo>
                  <a:lnTo>
                    <a:pt x="3722760" y="750368"/>
                  </a:lnTo>
                  <a:lnTo>
                    <a:pt x="3751419" y="785096"/>
                  </a:lnTo>
                  <a:lnTo>
                    <a:pt x="3779346" y="820439"/>
                  </a:lnTo>
                  <a:lnTo>
                    <a:pt x="3806528" y="856388"/>
                  </a:lnTo>
                  <a:lnTo>
                    <a:pt x="3832955" y="892929"/>
                  </a:lnTo>
                  <a:lnTo>
                    <a:pt x="3858615" y="930051"/>
                  </a:lnTo>
                  <a:lnTo>
                    <a:pt x="3883496" y="967743"/>
                  </a:lnTo>
                  <a:lnTo>
                    <a:pt x="3907586" y="1005993"/>
                  </a:lnTo>
                  <a:lnTo>
                    <a:pt x="3930874" y="1044789"/>
                  </a:lnTo>
                  <a:lnTo>
                    <a:pt x="3953348" y="1084119"/>
                  </a:lnTo>
                  <a:lnTo>
                    <a:pt x="3974996" y="1123973"/>
                  </a:lnTo>
                  <a:lnTo>
                    <a:pt x="3995808" y="1164338"/>
                  </a:lnTo>
                  <a:lnTo>
                    <a:pt x="4015771" y="1205202"/>
                  </a:lnTo>
                  <a:lnTo>
                    <a:pt x="4034873" y="1246555"/>
                  </a:lnTo>
                  <a:lnTo>
                    <a:pt x="4053104" y="1288384"/>
                  </a:lnTo>
                  <a:lnTo>
                    <a:pt x="4070450" y="1330678"/>
                  </a:lnTo>
                  <a:lnTo>
                    <a:pt x="4086902" y="1373426"/>
                  </a:lnTo>
                  <a:lnTo>
                    <a:pt x="4102446" y="1416614"/>
                  </a:lnTo>
                  <a:lnTo>
                    <a:pt x="4117073" y="1460233"/>
                  </a:lnTo>
                  <a:lnTo>
                    <a:pt x="4130768" y="1504270"/>
                  </a:lnTo>
                  <a:lnTo>
                    <a:pt x="4143522" y="1548714"/>
                  </a:lnTo>
                  <a:lnTo>
                    <a:pt x="4155323" y="1593552"/>
                  </a:lnTo>
                  <a:lnTo>
                    <a:pt x="4166158" y="1638774"/>
                  </a:lnTo>
                  <a:lnTo>
                    <a:pt x="4176017" y="1684368"/>
                  </a:lnTo>
                  <a:lnTo>
                    <a:pt x="4184888" y="1730322"/>
                  </a:lnTo>
                  <a:lnTo>
                    <a:pt x="4192758" y="1776624"/>
                  </a:lnTo>
                  <a:lnTo>
                    <a:pt x="4199617" y="1823263"/>
                  </a:lnTo>
                  <a:lnTo>
                    <a:pt x="4205452" y="1870228"/>
                  </a:lnTo>
                  <a:lnTo>
                    <a:pt x="4210253" y="1917506"/>
                  </a:lnTo>
                  <a:lnTo>
                    <a:pt x="4214007" y="1965086"/>
                  </a:lnTo>
                  <a:lnTo>
                    <a:pt x="4216703" y="2012956"/>
                  </a:lnTo>
                  <a:lnTo>
                    <a:pt x="4218329" y="2061105"/>
                  </a:lnTo>
                  <a:lnTo>
                    <a:pt x="4218873" y="2109521"/>
                  </a:lnTo>
                  <a:lnTo>
                    <a:pt x="4218329" y="2157933"/>
                  </a:lnTo>
                  <a:lnTo>
                    <a:pt x="4216703" y="2206078"/>
                  </a:lnTo>
                  <a:lnTo>
                    <a:pt x="4214007" y="2253944"/>
                  </a:lnTo>
                  <a:lnTo>
                    <a:pt x="4210253" y="2301521"/>
                  </a:lnTo>
                  <a:lnTo>
                    <a:pt x="4205452" y="2348795"/>
                  </a:lnTo>
                  <a:lnTo>
                    <a:pt x="4199617" y="2395755"/>
                  </a:lnTo>
                  <a:lnTo>
                    <a:pt x="4192758" y="2442391"/>
                  </a:lnTo>
                  <a:lnTo>
                    <a:pt x="4184888" y="2488689"/>
                  </a:lnTo>
                  <a:lnTo>
                    <a:pt x="4176017" y="2534640"/>
                  </a:lnTo>
                  <a:lnTo>
                    <a:pt x="4166158" y="2580230"/>
                  </a:lnTo>
                  <a:lnTo>
                    <a:pt x="4155323" y="2625448"/>
                  </a:lnTo>
                  <a:lnTo>
                    <a:pt x="4143522" y="2670283"/>
                  </a:lnTo>
                  <a:lnTo>
                    <a:pt x="4130768" y="2714723"/>
                  </a:lnTo>
                  <a:lnTo>
                    <a:pt x="4117073" y="2758756"/>
                  </a:lnTo>
                  <a:lnTo>
                    <a:pt x="4102446" y="2802372"/>
                  </a:lnTo>
                  <a:lnTo>
                    <a:pt x="4086902" y="2845557"/>
                  </a:lnTo>
                  <a:lnTo>
                    <a:pt x="4070450" y="2888300"/>
                  </a:lnTo>
                  <a:lnTo>
                    <a:pt x="4053104" y="2930591"/>
                  </a:lnTo>
                  <a:lnTo>
                    <a:pt x="4034873" y="2972417"/>
                  </a:lnTo>
                  <a:lnTo>
                    <a:pt x="4015771" y="3013766"/>
                  </a:lnTo>
                  <a:lnTo>
                    <a:pt x="3995808" y="3054627"/>
                  </a:lnTo>
                  <a:lnTo>
                    <a:pt x="3974996" y="3094989"/>
                  </a:lnTo>
                  <a:lnTo>
                    <a:pt x="3953348" y="3134839"/>
                  </a:lnTo>
                  <a:lnTo>
                    <a:pt x="3930874" y="3174166"/>
                  </a:lnTo>
                  <a:lnTo>
                    <a:pt x="3907586" y="3212959"/>
                  </a:lnTo>
                  <a:lnTo>
                    <a:pt x="3883496" y="3251205"/>
                  </a:lnTo>
                  <a:lnTo>
                    <a:pt x="3858615" y="3288894"/>
                  </a:lnTo>
                  <a:lnTo>
                    <a:pt x="3832955" y="3326013"/>
                  </a:lnTo>
                  <a:lnTo>
                    <a:pt x="3806528" y="3362551"/>
                  </a:lnTo>
                  <a:lnTo>
                    <a:pt x="3779346" y="3398496"/>
                  </a:lnTo>
                  <a:lnTo>
                    <a:pt x="3751419" y="3433837"/>
                  </a:lnTo>
                  <a:lnTo>
                    <a:pt x="3722760" y="3468562"/>
                  </a:lnTo>
                  <a:lnTo>
                    <a:pt x="3693381" y="3502659"/>
                  </a:lnTo>
                  <a:lnTo>
                    <a:pt x="3663292" y="3536117"/>
                  </a:lnTo>
                  <a:lnTo>
                    <a:pt x="3632505" y="3568924"/>
                  </a:lnTo>
                  <a:lnTo>
                    <a:pt x="3601033" y="3601068"/>
                  </a:lnTo>
                  <a:lnTo>
                    <a:pt x="3568887" y="3632538"/>
                  </a:lnTo>
                  <a:lnTo>
                    <a:pt x="3536078" y="3663323"/>
                  </a:lnTo>
                  <a:lnTo>
                    <a:pt x="3502618" y="3693410"/>
                  </a:lnTo>
                  <a:lnTo>
                    <a:pt x="3468519" y="3722788"/>
                  </a:lnTo>
                  <a:lnTo>
                    <a:pt x="3433792" y="3751445"/>
                  </a:lnTo>
                  <a:lnTo>
                    <a:pt x="3398450" y="3779369"/>
                  </a:lnTo>
                  <a:lnTo>
                    <a:pt x="3362502" y="3806550"/>
                  </a:lnTo>
                  <a:lnTo>
                    <a:pt x="3325962" y="3832975"/>
                  </a:lnTo>
                  <a:lnTo>
                    <a:pt x="3288841" y="3858633"/>
                  </a:lnTo>
                  <a:lnTo>
                    <a:pt x="3251151" y="3883512"/>
                  </a:lnTo>
                  <a:lnTo>
                    <a:pt x="3212902" y="3907601"/>
                  </a:lnTo>
                  <a:lnTo>
                    <a:pt x="3174108" y="3930887"/>
                  </a:lnTo>
                  <a:lnTo>
                    <a:pt x="3134779" y="3953359"/>
                  </a:lnTo>
                  <a:lnTo>
                    <a:pt x="3094926" y="3975006"/>
                  </a:lnTo>
                  <a:lnTo>
                    <a:pt x="3054563" y="3995816"/>
                  </a:lnTo>
                  <a:lnTo>
                    <a:pt x="3013700" y="4015778"/>
                  </a:lnTo>
                  <a:lnTo>
                    <a:pt x="2972349" y="4034879"/>
                  </a:lnTo>
                  <a:lnTo>
                    <a:pt x="2930521" y="4053108"/>
                  </a:lnTo>
                  <a:lnTo>
                    <a:pt x="2888229" y="4070453"/>
                  </a:lnTo>
                  <a:lnTo>
                    <a:pt x="2845483" y="4086903"/>
                  </a:lnTo>
                  <a:lnTo>
                    <a:pt x="2802297" y="4102447"/>
                  </a:lnTo>
                  <a:lnTo>
                    <a:pt x="2758680" y="4117072"/>
                  </a:lnTo>
                  <a:lnTo>
                    <a:pt x="2714645" y="4130767"/>
                  </a:lnTo>
                  <a:lnTo>
                    <a:pt x="2670203" y="4143520"/>
                  </a:lnTo>
                  <a:lnTo>
                    <a:pt x="2625367" y="4155319"/>
                  </a:lnTo>
                  <a:lnTo>
                    <a:pt x="2580147" y="4166154"/>
                  </a:lnTo>
                  <a:lnTo>
                    <a:pt x="2534555" y="4176012"/>
                  </a:lnTo>
                  <a:lnTo>
                    <a:pt x="2488604" y="4184881"/>
                  </a:lnTo>
                  <a:lnTo>
                    <a:pt x="2442304" y="4192751"/>
                  </a:lnTo>
                  <a:lnTo>
                    <a:pt x="2395667" y="4199609"/>
                  </a:lnTo>
                  <a:lnTo>
                    <a:pt x="2348705" y="4205444"/>
                  </a:lnTo>
                  <a:lnTo>
                    <a:pt x="2301430" y="4210244"/>
                  </a:lnTo>
                  <a:lnTo>
                    <a:pt x="2253853" y="4213998"/>
                  </a:lnTo>
                  <a:lnTo>
                    <a:pt x="2205985" y="4216694"/>
                  </a:lnTo>
                  <a:lnTo>
                    <a:pt x="2157839" y="4218320"/>
                  </a:lnTo>
                  <a:lnTo>
                    <a:pt x="2109426" y="4218864"/>
                  </a:lnTo>
                  <a:close/>
                </a:path>
              </a:pathLst>
            </a:custGeom>
            <a:solidFill>
              <a:srgbClr val="F5C2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456861" y="2037155"/>
              <a:ext cx="3515360" cy="3515360"/>
            </a:xfrm>
            <a:custGeom>
              <a:avLst/>
              <a:gdLst/>
              <a:ahLst/>
              <a:cxnLst/>
              <a:rect l="l" t="t" r="r" b="b"/>
              <a:pathLst>
                <a:path w="3515360" h="3515360">
                  <a:moveTo>
                    <a:pt x="1757561" y="3515212"/>
                  </a:moveTo>
                  <a:lnTo>
                    <a:pt x="1709183" y="3514559"/>
                  </a:lnTo>
                  <a:lnTo>
                    <a:pt x="1661127" y="3512611"/>
                  </a:lnTo>
                  <a:lnTo>
                    <a:pt x="1613412" y="3509385"/>
                  </a:lnTo>
                  <a:lnTo>
                    <a:pt x="1566053" y="3504898"/>
                  </a:lnTo>
                  <a:lnTo>
                    <a:pt x="1519068" y="3499166"/>
                  </a:lnTo>
                  <a:lnTo>
                    <a:pt x="1472472" y="3492207"/>
                  </a:lnTo>
                  <a:lnTo>
                    <a:pt x="1426284" y="3484036"/>
                  </a:lnTo>
                  <a:lnTo>
                    <a:pt x="1380519" y="3474671"/>
                  </a:lnTo>
                  <a:lnTo>
                    <a:pt x="1335195" y="3464129"/>
                  </a:lnTo>
                  <a:lnTo>
                    <a:pt x="1290327" y="3452426"/>
                  </a:lnTo>
                  <a:lnTo>
                    <a:pt x="1245934" y="3439579"/>
                  </a:lnTo>
                  <a:lnTo>
                    <a:pt x="1202031" y="3425605"/>
                  </a:lnTo>
                  <a:lnTo>
                    <a:pt x="1158635" y="3410520"/>
                  </a:lnTo>
                  <a:lnTo>
                    <a:pt x="1115764" y="3394342"/>
                  </a:lnTo>
                  <a:lnTo>
                    <a:pt x="1073434" y="3377087"/>
                  </a:lnTo>
                  <a:lnTo>
                    <a:pt x="1031661" y="3358771"/>
                  </a:lnTo>
                  <a:lnTo>
                    <a:pt x="990462" y="3339412"/>
                  </a:lnTo>
                  <a:lnTo>
                    <a:pt x="949855" y="3319026"/>
                  </a:lnTo>
                  <a:lnTo>
                    <a:pt x="909856" y="3297631"/>
                  </a:lnTo>
                  <a:lnTo>
                    <a:pt x="870481" y="3275242"/>
                  </a:lnTo>
                  <a:lnTo>
                    <a:pt x="831747" y="3251876"/>
                  </a:lnTo>
                  <a:lnTo>
                    <a:pt x="793672" y="3227551"/>
                  </a:lnTo>
                  <a:lnTo>
                    <a:pt x="756272" y="3202284"/>
                  </a:lnTo>
                  <a:lnTo>
                    <a:pt x="719563" y="3176090"/>
                  </a:lnTo>
                  <a:lnTo>
                    <a:pt x="683562" y="3148986"/>
                  </a:lnTo>
                  <a:lnTo>
                    <a:pt x="648287" y="3120990"/>
                  </a:lnTo>
                  <a:lnTo>
                    <a:pt x="613754" y="3092118"/>
                  </a:lnTo>
                  <a:lnTo>
                    <a:pt x="579979" y="3062387"/>
                  </a:lnTo>
                  <a:lnTo>
                    <a:pt x="546980" y="3031814"/>
                  </a:lnTo>
                  <a:lnTo>
                    <a:pt x="514773" y="3000415"/>
                  </a:lnTo>
                  <a:lnTo>
                    <a:pt x="483375" y="2968207"/>
                  </a:lnTo>
                  <a:lnTo>
                    <a:pt x="452802" y="2935207"/>
                  </a:lnTo>
                  <a:lnTo>
                    <a:pt x="423072" y="2901432"/>
                  </a:lnTo>
                  <a:lnTo>
                    <a:pt x="394201" y="2866898"/>
                  </a:lnTo>
                  <a:lnTo>
                    <a:pt x="366206" y="2831622"/>
                  </a:lnTo>
                  <a:lnTo>
                    <a:pt x="339103" y="2795621"/>
                  </a:lnTo>
                  <a:lnTo>
                    <a:pt x="312910" y="2758912"/>
                  </a:lnTo>
                  <a:lnTo>
                    <a:pt x="287644" y="2721512"/>
                  </a:lnTo>
                  <a:lnTo>
                    <a:pt x="263320" y="2683436"/>
                  </a:lnTo>
                  <a:lnTo>
                    <a:pt x="239956" y="2644703"/>
                  </a:lnTo>
                  <a:lnTo>
                    <a:pt x="217568" y="2605328"/>
                  </a:lnTo>
                  <a:lnTo>
                    <a:pt x="196173" y="2565329"/>
                  </a:lnTo>
                  <a:lnTo>
                    <a:pt x="175788" y="2524721"/>
                  </a:lnTo>
                  <a:lnTo>
                    <a:pt x="156430" y="2483523"/>
                  </a:lnTo>
                  <a:lnTo>
                    <a:pt x="138116" y="2441751"/>
                  </a:lnTo>
                  <a:lnTo>
                    <a:pt x="120861" y="2399421"/>
                  </a:lnTo>
                  <a:lnTo>
                    <a:pt x="104684" y="2356551"/>
                  </a:lnTo>
                  <a:lnTo>
                    <a:pt x="89600" y="2313156"/>
                  </a:lnTo>
                  <a:lnTo>
                    <a:pt x="75627" y="2269254"/>
                  </a:lnTo>
                  <a:lnTo>
                    <a:pt x="62780" y="2224862"/>
                  </a:lnTo>
                  <a:lnTo>
                    <a:pt x="51078" y="2179996"/>
                  </a:lnTo>
                  <a:lnTo>
                    <a:pt x="40537" y="2134673"/>
                  </a:lnTo>
                  <a:lnTo>
                    <a:pt x="31173" y="2088910"/>
                  </a:lnTo>
                  <a:lnTo>
                    <a:pt x="23003" y="2042723"/>
                  </a:lnTo>
                  <a:lnTo>
                    <a:pt x="16044" y="1996130"/>
                  </a:lnTo>
                  <a:lnTo>
                    <a:pt x="10312" y="1949147"/>
                  </a:lnTo>
                  <a:lnTo>
                    <a:pt x="5826" y="1901791"/>
                  </a:lnTo>
                  <a:lnTo>
                    <a:pt x="2600" y="1854078"/>
                  </a:lnTo>
                  <a:lnTo>
                    <a:pt x="652" y="1806025"/>
                  </a:lnTo>
                  <a:lnTo>
                    <a:pt x="0" y="1757650"/>
                  </a:lnTo>
                  <a:lnTo>
                    <a:pt x="652" y="1709271"/>
                  </a:lnTo>
                  <a:lnTo>
                    <a:pt x="2600" y="1661214"/>
                  </a:lnTo>
                  <a:lnTo>
                    <a:pt x="5826" y="1613497"/>
                  </a:lnTo>
                  <a:lnTo>
                    <a:pt x="10312" y="1566137"/>
                  </a:lnTo>
                  <a:lnTo>
                    <a:pt x="16044" y="1519150"/>
                  </a:lnTo>
                  <a:lnTo>
                    <a:pt x="23003" y="1472554"/>
                  </a:lnTo>
                  <a:lnTo>
                    <a:pt x="31173" y="1426364"/>
                  </a:lnTo>
                  <a:lnTo>
                    <a:pt x="40537" y="1380597"/>
                  </a:lnTo>
                  <a:lnTo>
                    <a:pt x="51078" y="1335271"/>
                  </a:lnTo>
                  <a:lnTo>
                    <a:pt x="62780" y="1290402"/>
                  </a:lnTo>
                  <a:lnTo>
                    <a:pt x="75627" y="1246007"/>
                  </a:lnTo>
                  <a:lnTo>
                    <a:pt x="89600" y="1202102"/>
                  </a:lnTo>
                  <a:lnTo>
                    <a:pt x="104684" y="1158705"/>
                  </a:lnTo>
                  <a:lnTo>
                    <a:pt x="120861" y="1115832"/>
                  </a:lnTo>
                  <a:lnTo>
                    <a:pt x="138116" y="1073499"/>
                  </a:lnTo>
                  <a:lnTo>
                    <a:pt x="156430" y="1031725"/>
                  </a:lnTo>
                  <a:lnTo>
                    <a:pt x="175788" y="990524"/>
                  </a:lnTo>
                  <a:lnTo>
                    <a:pt x="196173" y="949915"/>
                  </a:lnTo>
                  <a:lnTo>
                    <a:pt x="217568" y="909913"/>
                  </a:lnTo>
                  <a:lnTo>
                    <a:pt x="239956" y="870537"/>
                  </a:lnTo>
                  <a:lnTo>
                    <a:pt x="263320" y="831801"/>
                  </a:lnTo>
                  <a:lnTo>
                    <a:pt x="287644" y="793724"/>
                  </a:lnTo>
                  <a:lnTo>
                    <a:pt x="312910" y="756322"/>
                  </a:lnTo>
                  <a:lnTo>
                    <a:pt x="339103" y="719611"/>
                  </a:lnTo>
                  <a:lnTo>
                    <a:pt x="366206" y="683608"/>
                  </a:lnTo>
                  <a:lnTo>
                    <a:pt x="394201" y="648331"/>
                  </a:lnTo>
                  <a:lnTo>
                    <a:pt x="423072" y="613796"/>
                  </a:lnTo>
                  <a:lnTo>
                    <a:pt x="452802" y="580019"/>
                  </a:lnTo>
                  <a:lnTo>
                    <a:pt x="483375" y="547018"/>
                  </a:lnTo>
                  <a:lnTo>
                    <a:pt x="514773" y="514809"/>
                  </a:lnTo>
                  <a:lnTo>
                    <a:pt x="546980" y="483409"/>
                  </a:lnTo>
                  <a:lnTo>
                    <a:pt x="579979" y="452834"/>
                  </a:lnTo>
                  <a:lnTo>
                    <a:pt x="613754" y="423102"/>
                  </a:lnTo>
                  <a:lnTo>
                    <a:pt x="648287" y="394229"/>
                  </a:lnTo>
                  <a:lnTo>
                    <a:pt x="683562" y="366233"/>
                  </a:lnTo>
                  <a:lnTo>
                    <a:pt x="719563" y="339128"/>
                  </a:lnTo>
                  <a:lnTo>
                    <a:pt x="756272" y="312934"/>
                  </a:lnTo>
                  <a:lnTo>
                    <a:pt x="793672" y="287665"/>
                  </a:lnTo>
                  <a:lnTo>
                    <a:pt x="831747" y="263339"/>
                  </a:lnTo>
                  <a:lnTo>
                    <a:pt x="870481" y="239974"/>
                  </a:lnTo>
                  <a:lnTo>
                    <a:pt x="909856" y="217584"/>
                  </a:lnTo>
                  <a:lnTo>
                    <a:pt x="949855" y="196188"/>
                  </a:lnTo>
                  <a:lnTo>
                    <a:pt x="990462" y="175802"/>
                  </a:lnTo>
                  <a:lnTo>
                    <a:pt x="1031661" y="156442"/>
                  </a:lnTo>
                  <a:lnTo>
                    <a:pt x="1073434" y="138126"/>
                  </a:lnTo>
                  <a:lnTo>
                    <a:pt x="1115764" y="120871"/>
                  </a:lnTo>
                  <a:lnTo>
                    <a:pt x="1158635" y="104692"/>
                  </a:lnTo>
                  <a:lnTo>
                    <a:pt x="1202031" y="89607"/>
                  </a:lnTo>
                  <a:lnTo>
                    <a:pt x="1245934" y="75633"/>
                  </a:lnTo>
                  <a:lnTo>
                    <a:pt x="1290327" y="62785"/>
                  </a:lnTo>
                  <a:lnTo>
                    <a:pt x="1335195" y="51082"/>
                  </a:lnTo>
                  <a:lnTo>
                    <a:pt x="1380519" y="40540"/>
                  </a:lnTo>
                  <a:lnTo>
                    <a:pt x="1426284" y="31175"/>
                  </a:lnTo>
                  <a:lnTo>
                    <a:pt x="1472472" y="23005"/>
                  </a:lnTo>
                  <a:lnTo>
                    <a:pt x="1519068" y="16045"/>
                  </a:lnTo>
                  <a:lnTo>
                    <a:pt x="1566053" y="10313"/>
                  </a:lnTo>
                  <a:lnTo>
                    <a:pt x="1613412" y="5826"/>
                  </a:lnTo>
                  <a:lnTo>
                    <a:pt x="1661127" y="2600"/>
                  </a:lnTo>
                  <a:lnTo>
                    <a:pt x="1709183" y="652"/>
                  </a:lnTo>
                  <a:lnTo>
                    <a:pt x="1757561" y="0"/>
                  </a:lnTo>
                  <a:lnTo>
                    <a:pt x="1805936" y="652"/>
                  </a:lnTo>
                  <a:lnTo>
                    <a:pt x="1853989" y="2600"/>
                  </a:lnTo>
                  <a:lnTo>
                    <a:pt x="1901702" y="5826"/>
                  </a:lnTo>
                  <a:lnTo>
                    <a:pt x="1949058" y="10313"/>
                  </a:lnTo>
                  <a:lnTo>
                    <a:pt x="1996041" y="16045"/>
                  </a:lnTo>
                  <a:lnTo>
                    <a:pt x="2042635" y="23005"/>
                  </a:lnTo>
                  <a:lnTo>
                    <a:pt x="2088822" y="31175"/>
                  </a:lnTo>
                  <a:lnTo>
                    <a:pt x="2134585" y="40540"/>
                  </a:lnTo>
                  <a:lnTo>
                    <a:pt x="2179908" y="51082"/>
                  </a:lnTo>
                  <a:lnTo>
                    <a:pt x="2224774" y="62785"/>
                  </a:lnTo>
                  <a:lnTo>
                    <a:pt x="2269167" y="75633"/>
                  </a:lnTo>
                  <a:lnTo>
                    <a:pt x="2313069" y="89607"/>
                  </a:lnTo>
                  <a:lnTo>
                    <a:pt x="2356464" y="104692"/>
                  </a:lnTo>
                  <a:lnTo>
                    <a:pt x="2399335" y="120871"/>
                  </a:lnTo>
                  <a:lnTo>
                    <a:pt x="2441665" y="138126"/>
                  </a:lnTo>
                  <a:lnTo>
                    <a:pt x="2483438" y="156442"/>
                  </a:lnTo>
                  <a:lnTo>
                    <a:pt x="2524636" y="175802"/>
                  </a:lnTo>
                  <a:lnTo>
                    <a:pt x="2565244" y="196188"/>
                  </a:lnTo>
                  <a:lnTo>
                    <a:pt x="2605244" y="217584"/>
                  </a:lnTo>
                  <a:lnTo>
                    <a:pt x="2644619" y="239974"/>
                  </a:lnTo>
                  <a:lnTo>
                    <a:pt x="2683353" y="263339"/>
                  </a:lnTo>
                  <a:lnTo>
                    <a:pt x="2721429" y="287665"/>
                  </a:lnTo>
                  <a:lnTo>
                    <a:pt x="2758830" y="312934"/>
                  </a:lnTo>
                  <a:lnTo>
                    <a:pt x="2795539" y="339128"/>
                  </a:lnTo>
                  <a:lnTo>
                    <a:pt x="2831541" y="366233"/>
                  </a:lnTo>
                  <a:lnTo>
                    <a:pt x="2866817" y="394229"/>
                  </a:lnTo>
                  <a:lnTo>
                    <a:pt x="2901351" y="423102"/>
                  </a:lnTo>
                  <a:lnTo>
                    <a:pt x="2935127" y="452834"/>
                  </a:lnTo>
                  <a:lnTo>
                    <a:pt x="2968128" y="483409"/>
                  </a:lnTo>
                  <a:lnTo>
                    <a:pt x="3000336" y="514809"/>
                  </a:lnTo>
                  <a:lnTo>
                    <a:pt x="3031735" y="547018"/>
                  </a:lnTo>
                  <a:lnTo>
                    <a:pt x="3062309" y="580019"/>
                  </a:lnTo>
                  <a:lnTo>
                    <a:pt x="3092041" y="613796"/>
                  </a:lnTo>
                  <a:lnTo>
                    <a:pt x="3120913" y="648331"/>
                  </a:lnTo>
                  <a:lnTo>
                    <a:pt x="3148910" y="683608"/>
                  </a:lnTo>
                  <a:lnTo>
                    <a:pt x="3176014" y="719611"/>
                  </a:lnTo>
                  <a:lnTo>
                    <a:pt x="3202208" y="756322"/>
                  </a:lnTo>
                  <a:lnTo>
                    <a:pt x="3227477" y="793724"/>
                  </a:lnTo>
                  <a:lnTo>
                    <a:pt x="3251802" y="831801"/>
                  </a:lnTo>
                  <a:lnTo>
                    <a:pt x="3275168" y="870537"/>
                  </a:lnTo>
                  <a:lnTo>
                    <a:pt x="3297557" y="909913"/>
                  </a:lnTo>
                  <a:lnTo>
                    <a:pt x="3318953" y="949915"/>
                  </a:lnTo>
                  <a:lnTo>
                    <a:pt x="3339339" y="990524"/>
                  </a:lnTo>
                  <a:lnTo>
                    <a:pt x="3358699" y="1031725"/>
                  </a:lnTo>
                  <a:lnTo>
                    <a:pt x="3377015" y="1073499"/>
                  </a:lnTo>
                  <a:lnTo>
                    <a:pt x="3394271" y="1115832"/>
                  </a:lnTo>
                  <a:lnTo>
                    <a:pt x="3410449" y="1158705"/>
                  </a:lnTo>
                  <a:lnTo>
                    <a:pt x="3425534" y="1202102"/>
                  </a:lnTo>
                  <a:lnTo>
                    <a:pt x="3439509" y="1246007"/>
                  </a:lnTo>
                  <a:lnTo>
                    <a:pt x="3452356" y="1290402"/>
                  </a:lnTo>
                  <a:lnTo>
                    <a:pt x="3464059" y="1335271"/>
                  </a:lnTo>
                  <a:lnTo>
                    <a:pt x="3474602" y="1380597"/>
                  </a:lnTo>
                  <a:lnTo>
                    <a:pt x="3483967" y="1426364"/>
                  </a:lnTo>
                  <a:lnTo>
                    <a:pt x="3492138" y="1472554"/>
                  </a:lnTo>
                  <a:lnTo>
                    <a:pt x="3499097" y="1519150"/>
                  </a:lnTo>
                  <a:lnTo>
                    <a:pt x="3504829" y="1566137"/>
                  </a:lnTo>
                  <a:lnTo>
                    <a:pt x="3509316" y="1613497"/>
                  </a:lnTo>
                  <a:lnTo>
                    <a:pt x="3512542" y="1661214"/>
                  </a:lnTo>
                  <a:lnTo>
                    <a:pt x="3514490" y="1709271"/>
                  </a:lnTo>
                  <a:lnTo>
                    <a:pt x="3515143" y="1757650"/>
                  </a:lnTo>
                  <a:lnTo>
                    <a:pt x="3514490" y="1806025"/>
                  </a:lnTo>
                  <a:lnTo>
                    <a:pt x="3512542" y="1854078"/>
                  </a:lnTo>
                  <a:lnTo>
                    <a:pt x="3509316" y="1901791"/>
                  </a:lnTo>
                  <a:lnTo>
                    <a:pt x="3504829" y="1949147"/>
                  </a:lnTo>
                  <a:lnTo>
                    <a:pt x="3499097" y="1996130"/>
                  </a:lnTo>
                  <a:lnTo>
                    <a:pt x="3492138" y="2042723"/>
                  </a:lnTo>
                  <a:lnTo>
                    <a:pt x="3483967" y="2088910"/>
                  </a:lnTo>
                  <a:lnTo>
                    <a:pt x="3474602" y="2134673"/>
                  </a:lnTo>
                  <a:lnTo>
                    <a:pt x="3464059" y="2179996"/>
                  </a:lnTo>
                  <a:lnTo>
                    <a:pt x="3452356" y="2224862"/>
                  </a:lnTo>
                  <a:lnTo>
                    <a:pt x="3439509" y="2269254"/>
                  </a:lnTo>
                  <a:lnTo>
                    <a:pt x="3425534" y="2313156"/>
                  </a:lnTo>
                  <a:lnTo>
                    <a:pt x="3410449" y="2356551"/>
                  </a:lnTo>
                  <a:lnTo>
                    <a:pt x="3394271" y="2399421"/>
                  </a:lnTo>
                  <a:lnTo>
                    <a:pt x="3377015" y="2441751"/>
                  </a:lnTo>
                  <a:lnTo>
                    <a:pt x="3358699" y="2483523"/>
                  </a:lnTo>
                  <a:lnTo>
                    <a:pt x="3339339" y="2524721"/>
                  </a:lnTo>
                  <a:lnTo>
                    <a:pt x="3318953" y="2565329"/>
                  </a:lnTo>
                  <a:lnTo>
                    <a:pt x="3297557" y="2605328"/>
                  </a:lnTo>
                  <a:lnTo>
                    <a:pt x="3275168" y="2644703"/>
                  </a:lnTo>
                  <a:lnTo>
                    <a:pt x="3251802" y="2683436"/>
                  </a:lnTo>
                  <a:lnTo>
                    <a:pt x="3227477" y="2721512"/>
                  </a:lnTo>
                  <a:lnTo>
                    <a:pt x="3202208" y="2758912"/>
                  </a:lnTo>
                  <a:lnTo>
                    <a:pt x="3176014" y="2795621"/>
                  </a:lnTo>
                  <a:lnTo>
                    <a:pt x="3148910" y="2831622"/>
                  </a:lnTo>
                  <a:lnTo>
                    <a:pt x="3120913" y="2866898"/>
                  </a:lnTo>
                  <a:lnTo>
                    <a:pt x="3092041" y="2901432"/>
                  </a:lnTo>
                  <a:lnTo>
                    <a:pt x="3062309" y="2935207"/>
                  </a:lnTo>
                  <a:lnTo>
                    <a:pt x="3031735" y="2968207"/>
                  </a:lnTo>
                  <a:lnTo>
                    <a:pt x="3000336" y="3000415"/>
                  </a:lnTo>
                  <a:lnTo>
                    <a:pt x="2968128" y="3031814"/>
                  </a:lnTo>
                  <a:lnTo>
                    <a:pt x="2935127" y="3062387"/>
                  </a:lnTo>
                  <a:lnTo>
                    <a:pt x="2901351" y="3092118"/>
                  </a:lnTo>
                  <a:lnTo>
                    <a:pt x="2866817" y="3120990"/>
                  </a:lnTo>
                  <a:lnTo>
                    <a:pt x="2831541" y="3148986"/>
                  </a:lnTo>
                  <a:lnTo>
                    <a:pt x="2795539" y="3176090"/>
                  </a:lnTo>
                  <a:lnTo>
                    <a:pt x="2758830" y="3202284"/>
                  </a:lnTo>
                  <a:lnTo>
                    <a:pt x="2721429" y="3227551"/>
                  </a:lnTo>
                  <a:lnTo>
                    <a:pt x="2683353" y="3251876"/>
                  </a:lnTo>
                  <a:lnTo>
                    <a:pt x="2644619" y="3275242"/>
                  </a:lnTo>
                  <a:lnTo>
                    <a:pt x="2605244" y="3297631"/>
                  </a:lnTo>
                  <a:lnTo>
                    <a:pt x="2565244" y="3319026"/>
                  </a:lnTo>
                  <a:lnTo>
                    <a:pt x="2524636" y="3339412"/>
                  </a:lnTo>
                  <a:lnTo>
                    <a:pt x="2483438" y="3358771"/>
                  </a:lnTo>
                  <a:lnTo>
                    <a:pt x="2441665" y="3377087"/>
                  </a:lnTo>
                  <a:lnTo>
                    <a:pt x="2399335" y="3394342"/>
                  </a:lnTo>
                  <a:lnTo>
                    <a:pt x="2356464" y="3410520"/>
                  </a:lnTo>
                  <a:lnTo>
                    <a:pt x="2313069" y="3425605"/>
                  </a:lnTo>
                  <a:lnTo>
                    <a:pt x="2269167" y="3439579"/>
                  </a:lnTo>
                  <a:lnTo>
                    <a:pt x="2224774" y="3452426"/>
                  </a:lnTo>
                  <a:lnTo>
                    <a:pt x="2179908" y="3464129"/>
                  </a:lnTo>
                  <a:lnTo>
                    <a:pt x="2134585" y="3474671"/>
                  </a:lnTo>
                  <a:lnTo>
                    <a:pt x="2088822" y="3484036"/>
                  </a:lnTo>
                  <a:lnTo>
                    <a:pt x="2042635" y="3492207"/>
                  </a:lnTo>
                  <a:lnTo>
                    <a:pt x="1996041" y="3499166"/>
                  </a:lnTo>
                  <a:lnTo>
                    <a:pt x="1949058" y="3504898"/>
                  </a:lnTo>
                  <a:lnTo>
                    <a:pt x="1901702" y="3509385"/>
                  </a:lnTo>
                  <a:lnTo>
                    <a:pt x="1853989" y="3512611"/>
                  </a:lnTo>
                  <a:lnTo>
                    <a:pt x="1805936" y="3514559"/>
                  </a:lnTo>
                  <a:lnTo>
                    <a:pt x="1757561" y="3515212"/>
                  </a:lnTo>
                  <a:close/>
                </a:path>
              </a:pathLst>
            </a:custGeom>
            <a:solidFill>
              <a:srgbClr val="FBD46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717977" y="2344914"/>
              <a:ext cx="2993390" cy="3207385"/>
            </a:xfrm>
            <a:custGeom>
              <a:avLst/>
              <a:gdLst/>
              <a:ahLst/>
              <a:cxnLst/>
              <a:rect l="l" t="t" r="r" b="b"/>
              <a:pathLst>
                <a:path w="2993390" h="3207385">
                  <a:moveTo>
                    <a:pt x="2051685" y="555180"/>
                  </a:moveTo>
                  <a:lnTo>
                    <a:pt x="2049653" y="507263"/>
                  </a:lnTo>
                  <a:lnTo>
                    <a:pt x="2043645" y="460476"/>
                  </a:lnTo>
                  <a:lnTo>
                    <a:pt x="2033841" y="414997"/>
                  </a:lnTo>
                  <a:lnTo>
                    <a:pt x="2020417" y="370979"/>
                  </a:lnTo>
                  <a:lnTo>
                    <a:pt x="2003513" y="328612"/>
                  </a:lnTo>
                  <a:lnTo>
                    <a:pt x="1983308" y="288023"/>
                  </a:lnTo>
                  <a:lnTo>
                    <a:pt x="1959978" y="249415"/>
                  </a:lnTo>
                  <a:lnTo>
                    <a:pt x="1933689" y="212928"/>
                  </a:lnTo>
                  <a:lnTo>
                    <a:pt x="1904593" y="178752"/>
                  </a:lnTo>
                  <a:lnTo>
                    <a:pt x="1872869" y="147040"/>
                  </a:lnTo>
                  <a:lnTo>
                    <a:pt x="1838680" y="117944"/>
                  </a:lnTo>
                  <a:lnTo>
                    <a:pt x="1802193" y="91668"/>
                  </a:lnTo>
                  <a:lnTo>
                    <a:pt x="1763572" y="68338"/>
                  </a:lnTo>
                  <a:lnTo>
                    <a:pt x="1722983" y="48158"/>
                  </a:lnTo>
                  <a:lnTo>
                    <a:pt x="1680603" y="31267"/>
                  </a:lnTo>
                  <a:lnTo>
                    <a:pt x="1636598" y="17830"/>
                  </a:lnTo>
                  <a:lnTo>
                    <a:pt x="1591119" y="8039"/>
                  </a:lnTo>
                  <a:lnTo>
                    <a:pt x="1544345" y="2032"/>
                  </a:lnTo>
                  <a:lnTo>
                    <a:pt x="1496441" y="0"/>
                  </a:lnTo>
                  <a:lnTo>
                    <a:pt x="1448523" y="2032"/>
                  </a:lnTo>
                  <a:lnTo>
                    <a:pt x="1401737" y="8039"/>
                  </a:lnTo>
                  <a:lnTo>
                    <a:pt x="1356258" y="17830"/>
                  </a:lnTo>
                  <a:lnTo>
                    <a:pt x="1312240" y="31267"/>
                  </a:lnTo>
                  <a:lnTo>
                    <a:pt x="1269847" y="48158"/>
                  </a:lnTo>
                  <a:lnTo>
                    <a:pt x="1229258" y="68338"/>
                  </a:lnTo>
                  <a:lnTo>
                    <a:pt x="1190637" y="91668"/>
                  </a:lnTo>
                  <a:lnTo>
                    <a:pt x="1154137" y="117944"/>
                  </a:lnTo>
                  <a:lnTo>
                    <a:pt x="1119949" y="147040"/>
                  </a:lnTo>
                  <a:lnTo>
                    <a:pt x="1088212" y="178752"/>
                  </a:lnTo>
                  <a:lnTo>
                    <a:pt x="1059116" y="212928"/>
                  </a:lnTo>
                  <a:lnTo>
                    <a:pt x="1032814" y="249415"/>
                  </a:lnTo>
                  <a:lnTo>
                    <a:pt x="1009484" y="288023"/>
                  </a:lnTo>
                  <a:lnTo>
                    <a:pt x="989291" y="328612"/>
                  </a:lnTo>
                  <a:lnTo>
                    <a:pt x="972388" y="370979"/>
                  </a:lnTo>
                  <a:lnTo>
                    <a:pt x="958951" y="414997"/>
                  </a:lnTo>
                  <a:lnTo>
                    <a:pt x="949147" y="460476"/>
                  </a:lnTo>
                  <a:lnTo>
                    <a:pt x="943140" y="507263"/>
                  </a:lnTo>
                  <a:lnTo>
                    <a:pt x="941095" y="555180"/>
                  </a:lnTo>
                  <a:lnTo>
                    <a:pt x="943140" y="603084"/>
                  </a:lnTo>
                  <a:lnTo>
                    <a:pt x="949147" y="649871"/>
                  </a:lnTo>
                  <a:lnTo>
                    <a:pt x="958951" y="695350"/>
                  </a:lnTo>
                  <a:lnTo>
                    <a:pt x="972388" y="739368"/>
                  </a:lnTo>
                  <a:lnTo>
                    <a:pt x="989291" y="781761"/>
                  </a:lnTo>
                  <a:lnTo>
                    <a:pt x="1009484" y="822337"/>
                  </a:lnTo>
                  <a:lnTo>
                    <a:pt x="1032814" y="860958"/>
                  </a:lnTo>
                  <a:lnTo>
                    <a:pt x="1059116" y="897445"/>
                  </a:lnTo>
                  <a:lnTo>
                    <a:pt x="1088212" y="931633"/>
                  </a:lnTo>
                  <a:lnTo>
                    <a:pt x="1119949" y="963358"/>
                  </a:lnTo>
                  <a:lnTo>
                    <a:pt x="1154137" y="992441"/>
                  </a:lnTo>
                  <a:lnTo>
                    <a:pt x="1190637" y="1018743"/>
                  </a:lnTo>
                  <a:lnTo>
                    <a:pt x="1229258" y="1042060"/>
                  </a:lnTo>
                  <a:lnTo>
                    <a:pt x="1269847" y="1062266"/>
                  </a:lnTo>
                  <a:lnTo>
                    <a:pt x="1312240" y="1079157"/>
                  </a:lnTo>
                  <a:lnTo>
                    <a:pt x="1356258" y="1092593"/>
                  </a:lnTo>
                  <a:lnTo>
                    <a:pt x="1401737" y="1102385"/>
                  </a:lnTo>
                  <a:lnTo>
                    <a:pt x="1448523" y="1108392"/>
                  </a:lnTo>
                  <a:lnTo>
                    <a:pt x="1496441" y="1110424"/>
                  </a:lnTo>
                  <a:lnTo>
                    <a:pt x="1544345" y="1108392"/>
                  </a:lnTo>
                  <a:lnTo>
                    <a:pt x="1591119" y="1102385"/>
                  </a:lnTo>
                  <a:lnTo>
                    <a:pt x="1636598" y="1092593"/>
                  </a:lnTo>
                  <a:lnTo>
                    <a:pt x="1680603" y="1079157"/>
                  </a:lnTo>
                  <a:lnTo>
                    <a:pt x="1722983" y="1062266"/>
                  </a:lnTo>
                  <a:lnTo>
                    <a:pt x="1763572" y="1042060"/>
                  </a:lnTo>
                  <a:lnTo>
                    <a:pt x="1802193" y="1018743"/>
                  </a:lnTo>
                  <a:lnTo>
                    <a:pt x="1838680" y="992441"/>
                  </a:lnTo>
                  <a:lnTo>
                    <a:pt x="1872869" y="963358"/>
                  </a:lnTo>
                  <a:lnTo>
                    <a:pt x="1904593" y="931633"/>
                  </a:lnTo>
                  <a:lnTo>
                    <a:pt x="1933689" y="897445"/>
                  </a:lnTo>
                  <a:lnTo>
                    <a:pt x="1959978" y="860958"/>
                  </a:lnTo>
                  <a:lnTo>
                    <a:pt x="1983308" y="822337"/>
                  </a:lnTo>
                  <a:lnTo>
                    <a:pt x="2003513" y="781761"/>
                  </a:lnTo>
                  <a:lnTo>
                    <a:pt x="2020417" y="739368"/>
                  </a:lnTo>
                  <a:lnTo>
                    <a:pt x="2033841" y="695350"/>
                  </a:lnTo>
                  <a:lnTo>
                    <a:pt x="2043645" y="649871"/>
                  </a:lnTo>
                  <a:lnTo>
                    <a:pt x="2049653" y="603084"/>
                  </a:lnTo>
                  <a:lnTo>
                    <a:pt x="2051685" y="555180"/>
                  </a:lnTo>
                  <a:close/>
                </a:path>
                <a:path w="2993390" h="3207385">
                  <a:moveTo>
                    <a:pt x="2992793" y="2368207"/>
                  </a:moveTo>
                  <a:lnTo>
                    <a:pt x="2965881" y="2327605"/>
                  </a:lnTo>
                  <a:lnTo>
                    <a:pt x="2937903" y="2287790"/>
                  </a:lnTo>
                  <a:lnTo>
                    <a:pt x="2908871" y="2248789"/>
                  </a:lnTo>
                  <a:lnTo>
                    <a:pt x="2878823" y="2210625"/>
                  </a:lnTo>
                  <a:lnTo>
                    <a:pt x="2847759" y="2173300"/>
                  </a:lnTo>
                  <a:lnTo>
                    <a:pt x="2815704" y="2136838"/>
                  </a:lnTo>
                  <a:lnTo>
                    <a:pt x="2782697" y="2101278"/>
                  </a:lnTo>
                  <a:lnTo>
                    <a:pt x="2748737" y="2066632"/>
                  </a:lnTo>
                  <a:lnTo>
                    <a:pt x="2713837" y="2032914"/>
                  </a:lnTo>
                  <a:lnTo>
                    <a:pt x="2678049" y="2000148"/>
                  </a:lnTo>
                  <a:lnTo>
                    <a:pt x="2641371" y="1968360"/>
                  </a:lnTo>
                  <a:lnTo>
                    <a:pt x="2603830" y="1937562"/>
                  </a:lnTo>
                  <a:lnTo>
                    <a:pt x="2565438" y="1907781"/>
                  </a:lnTo>
                  <a:lnTo>
                    <a:pt x="2526220" y="1879028"/>
                  </a:lnTo>
                  <a:lnTo>
                    <a:pt x="2486215" y="1851342"/>
                  </a:lnTo>
                  <a:lnTo>
                    <a:pt x="2445410" y="1824723"/>
                  </a:lnTo>
                  <a:lnTo>
                    <a:pt x="2403856" y="1799209"/>
                  </a:lnTo>
                  <a:lnTo>
                    <a:pt x="2361552" y="1774812"/>
                  </a:lnTo>
                  <a:lnTo>
                    <a:pt x="2318524" y="1751558"/>
                  </a:lnTo>
                  <a:lnTo>
                    <a:pt x="2274798" y="1729447"/>
                  </a:lnTo>
                  <a:lnTo>
                    <a:pt x="2230386" y="1708531"/>
                  </a:lnTo>
                  <a:lnTo>
                    <a:pt x="2185327" y="1688807"/>
                  </a:lnTo>
                  <a:lnTo>
                    <a:pt x="2139607" y="1670304"/>
                  </a:lnTo>
                  <a:lnTo>
                    <a:pt x="2093290" y="1653044"/>
                  </a:lnTo>
                  <a:lnTo>
                    <a:pt x="2046363" y="1637055"/>
                  </a:lnTo>
                  <a:lnTo>
                    <a:pt x="1998853" y="1622336"/>
                  </a:lnTo>
                  <a:lnTo>
                    <a:pt x="1950783" y="1608924"/>
                  </a:lnTo>
                  <a:lnTo>
                    <a:pt x="1902180" y="1596847"/>
                  </a:lnTo>
                  <a:lnTo>
                    <a:pt x="1853069" y="1586103"/>
                  </a:lnTo>
                  <a:lnTo>
                    <a:pt x="1803450" y="1576730"/>
                  </a:lnTo>
                  <a:lnTo>
                    <a:pt x="1753349" y="1568729"/>
                  </a:lnTo>
                  <a:lnTo>
                    <a:pt x="1702803" y="1562150"/>
                  </a:lnTo>
                  <a:lnTo>
                    <a:pt x="1651812" y="1556994"/>
                  </a:lnTo>
                  <a:lnTo>
                    <a:pt x="1600403" y="1553286"/>
                  </a:lnTo>
                  <a:lnTo>
                    <a:pt x="1548612" y="1551051"/>
                  </a:lnTo>
                  <a:lnTo>
                    <a:pt x="1496441" y="1550289"/>
                  </a:lnTo>
                  <a:lnTo>
                    <a:pt x="1444256" y="1551051"/>
                  </a:lnTo>
                  <a:lnTo>
                    <a:pt x="1392453" y="1553286"/>
                  </a:lnTo>
                  <a:lnTo>
                    <a:pt x="1341043" y="1556994"/>
                  </a:lnTo>
                  <a:lnTo>
                    <a:pt x="1290053" y="1562150"/>
                  </a:lnTo>
                  <a:lnTo>
                    <a:pt x="1239507" y="1568729"/>
                  </a:lnTo>
                  <a:lnTo>
                    <a:pt x="1189405" y="1576730"/>
                  </a:lnTo>
                  <a:lnTo>
                    <a:pt x="1139786" y="1586103"/>
                  </a:lnTo>
                  <a:lnTo>
                    <a:pt x="1090663" y="1596847"/>
                  </a:lnTo>
                  <a:lnTo>
                    <a:pt x="1042047" y="1608924"/>
                  </a:lnTo>
                  <a:lnTo>
                    <a:pt x="993990" y="1622336"/>
                  </a:lnTo>
                  <a:lnTo>
                    <a:pt x="946480" y="1637055"/>
                  </a:lnTo>
                  <a:lnTo>
                    <a:pt x="899541" y="1653044"/>
                  </a:lnTo>
                  <a:lnTo>
                    <a:pt x="853211" y="1670304"/>
                  </a:lnTo>
                  <a:lnTo>
                    <a:pt x="807504" y="1688807"/>
                  </a:lnTo>
                  <a:lnTo>
                    <a:pt x="762431" y="1708531"/>
                  </a:lnTo>
                  <a:lnTo>
                    <a:pt x="718019" y="1729447"/>
                  </a:lnTo>
                  <a:lnTo>
                    <a:pt x="674293" y="1751558"/>
                  </a:lnTo>
                  <a:lnTo>
                    <a:pt x="631266" y="1774812"/>
                  </a:lnTo>
                  <a:lnTo>
                    <a:pt x="588962" y="1799209"/>
                  </a:lnTo>
                  <a:lnTo>
                    <a:pt x="547408" y="1824723"/>
                  </a:lnTo>
                  <a:lnTo>
                    <a:pt x="506603" y="1851342"/>
                  </a:lnTo>
                  <a:lnTo>
                    <a:pt x="466585" y="1879028"/>
                  </a:lnTo>
                  <a:lnTo>
                    <a:pt x="427367" y="1907781"/>
                  </a:lnTo>
                  <a:lnTo>
                    <a:pt x="388988" y="1937562"/>
                  </a:lnTo>
                  <a:lnTo>
                    <a:pt x="351434" y="1968360"/>
                  </a:lnTo>
                  <a:lnTo>
                    <a:pt x="314756" y="2000148"/>
                  </a:lnTo>
                  <a:lnTo>
                    <a:pt x="278968" y="2032914"/>
                  </a:lnTo>
                  <a:lnTo>
                    <a:pt x="244068" y="2066632"/>
                  </a:lnTo>
                  <a:lnTo>
                    <a:pt x="210108" y="2101278"/>
                  </a:lnTo>
                  <a:lnTo>
                    <a:pt x="177088" y="2136838"/>
                  </a:lnTo>
                  <a:lnTo>
                    <a:pt x="145046" y="2173300"/>
                  </a:lnTo>
                  <a:lnTo>
                    <a:pt x="113982" y="2210625"/>
                  </a:lnTo>
                  <a:lnTo>
                    <a:pt x="83921" y="2248789"/>
                  </a:lnTo>
                  <a:lnTo>
                    <a:pt x="54889" y="2287790"/>
                  </a:lnTo>
                  <a:lnTo>
                    <a:pt x="26911" y="2327605"/>
                  </a:lnTo>
                  <a:lnTo>
                    <a:pt x="0" y="2368207"/>
                  </a:lnTo>
                  <a:lnTo>
                    <a:pt x="25615" y="2408605"/>
                  </a:lnTo>
                  <a:lnTo>
                    <a:pt x="52273" y="2448268"/>
                  </a:lnTo>
                  <a:lnTo>
                    <a:pt x="79959" y="2487142"/>
                  </a:lnTo>
                  <a:lnTo>
                    <a:pt x="108673" y="2525242"/>
                  </a:lnTo>
                  <a:lnTo>
                    <a:pt x="138366" y="2562529"/>
                  </a:lnTo>
                  <a:lnTo>
                    <a:pt x="169037" y="2598978"/>
                  </a:lnTo>
                  <a:lnTo>
                    <a:pt x="200660" y="2634577"/>
                  </a:lnTo>
                  <a:lnTo>
                    <a:pt x="233222" y="2669311"/>
                  </a:lnTo>
                  <a:lnTo>
                    <a:pt x="266700" y="2703144"/>
                  </a:lnTo>
                  <a:lnTo>
                    <a:pt x="301066" y="2736075"/>
                  </a:lnTo>
                  <a:lnTo>
                    <a:pt x="336321" y="2768066"/>
                  </a:lnTo>
                  <a:lnTo>
                    <a:pt x="372414" y="2799118"/>
                  </a:lnTo>
                  <a:lnTo>
                    <a:pt x="409359" y="2829191"/>
                  </a:lnTo>
                  <a:lnTo>
                    <a:pt x="447116" y="2858262"/>
                  </a:lnTo>
                  <a:lnTo>
                    <a:pt x="485673" y="2886341"/>
                  </a:lnTo>
                  <a:lnTo>
                    <a:pt x="525005" y="2913380"/>
                  </a:lnTo>
                  <a:lnTo>
                    <a:pt x="565099" y="2939364"/>
                  </a:lnTo>
                  <a:lnTo>
                    <a:pt x="605929" y="2964281"/>
                  </a:lnTo>
                  <a:lnTo>
                    <a:pt x="647484" y="2988094"/>
                  </a:lnTo>
                  <a:lnTo>
                    <a:pt x="689737" y="3010814"/>
                  </a:lnTo>
                  <a:lnTo>
                    <a:pt x="732675" y="3032391"/>
                  </a:lnTo>
                  <a:lnTo>
                    <a:pt x="776262" y="3052813"/>
                  </a:lnTo>
                  <a:lnTo>
                    <a:pt x="820508" y="3072066"/>
                  </a:lnTo>
                  <a:lnTo>
                    <a:pt x="865365" y="3090126"/>
                  </a:lnTo>
                  <a:lnTo>
                    <a:pt x="910831" y="3106978"/>
                  </a:lnTo>
                  <a:lnTo>
                    <a:pt x="956881" y="3122599"/>
                  </a:lnTo>
                  <a:lnTo>
                    <a:pt x="1003503" y="3136963"/>
                  </a:lnTo>
                  <a:lnTo>
                    <a:pt x="1050658" y="3150057"/>
                  </a:lnTo>
                  <a:lnTo>
                    <a:pt x="1098346" y="3161855"/>
                  </a:lnTo>
                  <a:lnTo>
                    <a:pt x="1146543" y="3172333"/>
                  </a:lnTo>
                  <a:lnTo>
                    <a:pt x="1195222" y="3181489"/>
                  </a:lnTo>
                  <a:lnTo>
                    <a:pt x="1244371" y="3189287"/>
                  </a:lnTo>
                  <a:lnTo>
                    <a:pt x="1293964" y="3195713"/>
                  </a:lnTo>
                  <a:lnTo>
                    <a:pt x="1343990" y="3200755"/>
                  </a:lnTo>
                  <a:lnTo>
                    <a:pt x="1394421" y="3204375"/>
                  </a:lnTo>
                  <a:lnTo>
                    <a:pt x="1445247" y="3206559"/>
                  </a:lnTo>
                  <a:lnTo>
                    <a:pt x="1496441" y="3207296"/>
                  </a:lnTo>
                  <a:lnTo>
                    <a:pt x="1547622" y="3206559"/>
                  </a:lnTo>
                  <a:lnTo>
                    <a:pt x="1598447" y="3204375"/>
                  </a:lnTo>
                  <a:lnTo>
                    <a:pt x="1648879" y="3200755"/>
                  </a:lnTo>
                  <a:lnTo>
                    <a:pt x="1698891" y="3195713"/>
                  </a:lnTo>
                  <a:lnTo>
                    <a:pt x="1748485" y="3189287"/>
                  </a:lnTo>
                  <a:lnTo>
                    <a:pt x="1797634" y="3181489"/>
                  </a:lnTo>
                  <a:lnTo>
                    <a:pt x="1846313" y="3172333"/>
                  </a:lnTo>
                  <a:lnTo>
                    <a:pt x="1894497" y="3161855"/>
                  </a:lnTo>
                  <a:lnTo>
                    <a:pt x="1942185" y="3150057"/>
                  </a:lnTo>
                  <a:lnTo>
                    <a:pt x="1989353" y="3136963"/>
                  </a:lnTo>
                  <a:lnTo>
                    <a:pt x="2035962" y="3122599"/>
                  </a:lnTo>
                  <a:lnTo>
                    <a:pt x="2082012" y="3106978"/>
                  </a:lnTo>
                  <a:lnTo>
                    <a:pt x="2127478" y="3090126"/>
                  </a:lnTo>
                  <a:lnTo>
                    <a:pt x="2172347" y="3072066"/>
                  </a:lnTo>
                  <a:lnTo>
                    <a:pt x="2216581" y="3052813"/>
                  </a:lnTo>
                  <a:lnTo>
                    <a:pt x="2260181" y="3032391"/>
                  </a:lnTo>
                  <a:lnTo>
                    <a:pt x="2303119" y="3010814"/>
                  </a:lnTo>
                  <a:lnTo>
                    <a:pt x="2345372" y="2988094"/>
                  </a:lnTo>
                  <a:lnTo>
                    <a:pt x="2386927" y="2964281"/>
                  </a:lnTo>
                  <a:lnTo>
                    <a:pt x="2427757" y="2939364"/>
                  </a:lnTo>
                  <a:lnTo>
                    <a:pt x="2467851" y="2913380"/>
                  </a:lnTo>
                  <a:lnTo>
                    <a:pt x="2507183" y="2886341"/>
                  </a:lnTo>
                  <a:lnTo>
                    <a:pt x="2545740" y="2858262"/>
                  </a:lnTo>
                  <a:lnTo>
                    <a:pt x="2583484" y="2829191"/>
                  </a:lnTo>
                  <a:lnTo>
                    <a:pt x="2620429" y="2799118"/>
                  </a:lnTo>
                  <a:lnTo>
                    <a:pt x="2656535" y="2768066"/>
                  </a:lnTo>
                  <a:lnTo>
                    <a:pt x="2691777" y="2736075"/>
                  </a:lnTo>
                  <a:lnTo>
                    <a:pt x="2726144" y="2703144"/>
                  </a:lnTo>
                  <a:lnTo>
                    <a:pt x="2759608" y="2669311"/>
                  </a:lnTo>
                  <a:lnTo>
                    <a:pt x="2792171" y="2634577"/>
                  </a:lnTo>
                  <a:lnTo>
                    <a:pt x="2823794" y="2598978"/>
                  </a:lnTo>
                  <a:lnTo>
                    <a:pt x="2854452" y="2562529"/>
                  </a:lnTo>
                  <a:lnTo>
                    <a:pt x="2884144" y="2525242"/>
                  </a:lnTo>
                  <a:lnTo>
                    <a:pt x="2912846" y="2487142"/>
                  </a:lnTo>
                  <a:lnTo>
                    <a:pt x="2940532" y="2448268"/>
                  </a:lnTo>
                  <a:lnTo>
                    <a:pt x="2967190" y="2408605"/>
                  </a:lnTo>
                  <a:lnTo>
                    <a:pt x="2992793" y="2368207"/>
                  </a:lnTo>
                  <a:close/>
                </a:path>
              </a:pathLst>
            </a:custGeom>
            <a:solidFill>
              <a:srgbClr val="DB864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539465" y="6091884"/>
              <a:ext cx="3757295" cy="3757295"/>
            </a:xfrm>
            <a:custGeom>
              <a:avLst/>
              <a:gdLst/>
              <a:ahLst/>
              <a:cxnLst/>
              <a:rect l="l" t="t" r="r" b="b"/>
              <a:pathLst>
                <a:path w="3757295" h="3757295">
                  <a:moveTo>
                    <a:pt x="1878385" y="3756875"/>
                  </a:moveTo>
                  <a:lnTo>
                    <a:pt x="1829905" y="3756262"/>
                  </a:lnTo>
                  <a:lnTo>
                    <a:pt x="1781727" y="3754431"/>
                  </a:lnTo>
                  <a:lnTo>
                    <a:pt x="1733866" y="3751398"/>
                  </a:lnTo>
                  <a:lnTo>
                    <a:pt x="1686337" y="3747177"/>
                  </a:lnTo>
                  <a:lnTo>
                    <a:pt x="1639155" y="3741783"/>
                  </a:lnTo>
                  <a:lnTo>
                    <a:pt x="1592334" y="3735231"/>
                  </a:lnTo>
                  <a:lnTo>
                    <a:pt x="1545889" y="3727535"/>
                  </a:lnTo>
                  <a:lnTo>
                    <a:pt x="1499835" y="3718711"/>
                  </a:lnTo>
                  <a:lnTo>
                    <a:pt x="1454187" y="3708772"/>
                  </a:lnTo>
                  <a:lnTo>
                    <a:pt x="1408959" y="3697735"/>
                  </a:lnTo>
                  <a:lnTo>
                    <a:pt x="1364167" y="3685613"/>
                  </a:lnTo>
                  <a:lnTo>
                    <a:pt x="1319824" y="3672421"/>
                  </a:lnTo>
                  <a:lnTo>
                    <a:pt x="1275946" y="3658175"/>
                  </a:lnTo>
                  <a:lnTo>
                    <a:pt x="1232548" y="3642888"/>
                  </a:lnTo>
                  <a:lnTo>
                    <a:pt x="1189643" y="3626576"/>
                  </a:lnTo>
                  <a:lnTo>
                    <a:pt x="1147248" y="3609253"/>
                  </a:lnTo>
                  <a:lnTo>
                    <a:pt x="1105376" y="3590934"/>
                  </a:lnTo>
                  <a:lnTo>
                    <a:pt x="1064043" y="3571634"/>
                  </a:lnTo>
                  <a:lnTo>
                    <a:pt x="1023263" y="3551368"/>
                  </a:lnTo>
                  <a:lnTo>
                    <a:pt x="983051" y="3530150"/>
                  </a:lnTo>
                  <a:lnTo>
                    <a:pt x="943422" y="3507995"/>
                  </a:lnTo>
                  <a:lnTo>
                    <a:pt x="904390" y="3484918"/>
                  </a:lnTo>
                  <a:lnTo>
                    <a:pt x="865970" y="3460934"/>
                  </a:lnTo>
                  <a:lnTo>
                    <a:pt x="828178" y="3436057"/>
                  </a:lnTo>
                  <a:lnTo>
                    <a:pt x="791027" y="3410302"/>
                  </a:lnTo>
                  <a:lnTo>
                    <a:pt x="754533" y="3383684"/>
                  </a:lnTo>
                  <a:lnTo>
                    <a:pt x="718709" y="3356218"/>
                  </a:lnTo>
                  <a:lnTo>
                    <a:pt x="683572" y="3327918"/>
                  </a:lnTo>
                  <a:lnTo>
                    <a:pt x="649136" y="3298799"/>
                  </a:lnTo>
                  <a:lnTo>
                    <a:pt x="615415" y="3268876"/>
                  </a:lnTo>
                  <a:lnTo>
                    <a:pt x="582425" y="3238164"/>
                  </a:lnTo>
                  <a:lnTo>
                    <a:pt x="550179" y="3206677"/>
                  </a:lnTo>
                  <a:lnTo>
                    <a:pt x="518694" y="3174430"/>
                  </a:lnTo>
                  <a:lnTo>
                    <a:pt x="487983" y="3141439"/>
                  </a:lnTo>
                  <a:lnTo>
                    <a:pt x="458061" y="3107717"/>
                  </a:lnTo>
                  <a:lnTo>
                    <a:pt x="428943" y="3073279"/>
                  </a:lnTo>
                  <a:lnTo>
                    <a:pt x="400644" y="3038140"/>
                  </a:lnTo>
                  <a:lnTo>
                    <a:pt x="373179" y="3002316"/>
                  </a:lnTo>
                  <a:lnTo>
                    <a:pt x="346562" y="2965820"/>
                  </a:lnTo>
                  <a:lnTo>
                    <a:pt x="320808" y="2928668"/>
                  </a:lnTo>
                  <a:lnTo>
                    <a:pt x="295932" y="2890873"/>
                  </a:lnTo>
                  <a:lnTo>
                    <a:pt x="271948" y="2852452"/>
                  </a:lnTo>
                  <a:lnTo>
                    <a:pt x="248872" y="2813419"/>
                  </a:lnTo>
                  <a:lnTo>
                    <a:pt x="226718" y="2773787"/>
                  </a:lnTo>
                  <a:lnTo>
                    <a:pt x="205500" y="2733574"/>
                  </a:lnTo>
                  <a:lnTo>
                    <a:pt x="185235" y="2692792"/>
                  </a:lnTo>
                  <a:lnTo>
                    <a:pt x="165936" y="2651457"/>
                  </a:lnTo>
                  <a:lnTo>
                    <a:pt x="147617" y="2609583"/>
                  </a:lnTo>
                  <a:lnTo>
                    <a:pt x="130295" y="2567185"/>
                  </a:lnTo>
                  <a:lnTo>
                    <a:pt x="113983" y="2524279"/>
                  </a:lnTo>
                  <a:lnTo>
                    <a:pt x="98697" y="2480878"/>
                  </a:lnTo>
                  <a:lnTo>
                    <a:pt x="84451" y="2436998"/>
                  </a:lnTo>
                  <a:lnTo>
                    <a:pt x="71260" y="2392653"/>
                  </a:lnTo>
                  <a:lnTo>
                    <a:pt x="59138" y="2347858"/>
                  </a:lnTo>
                  <a:lnTo>
                    <a:pt x="48101" y="2302628"/>
                  </a:lnTo>
                  <a:lnTo>
                    <a:pt x="38163" y="2256978"/>
                  </a:lnTo>
                  <a:lnTo>
                    <a:pt x="29339" y="2210921"/>
                  </a:lnTo>
                  <a:lnTo>
                    <a:pt x="21644" y="2164474"/>
                  </a:lnTo>
                  <a:lnTo>
                    <a:pt x="15092" y="2117651"/>
                  </a:lnTo>
                  <a:lnTo>
                    <a:pt x="9698" y="2070466"/>
                  </a:lnTo>
                  <a:lnTo>
                    <a:pt x="5477" y="2022934"/>
                  </a:lnTo>
                  <a:lnTo>
                    <a:pt x="2444" y="1975070"/>
                  </a:lnTo>
                  <a:lnTo>
                    <a:pt x="613" y="1926889"/>
                  </a:lnTo>
                  <a:lnTo>
                    <a:pt x="0" y="1878406"/>
                  </a:lnTo>
                  <a:lnTo>
                    <a:pt x="613" y="1829930"/>
                  </a:lnTo>
                  <a:lnTo>
                    <a:pt x="2444" y="1781755"/>
                  </a:lnTo>
                  <a:lnTo>
                    <a:pt x="5477" y="1733897"/>
                  </a:lnTo>
                  <a:lnTo>
                    <a:pt x="9698" y="1686371"/>
                  </a:lnTo>
                  <a:lnTo>
                    <a:pt x="15092" y="1639192"/>
                  </a:lnTo>
                  <a:lnTo>
                    <a:pt x="21644" y="1592373"/>
                  </a:lnTo>
                  <a:lnTo>
                    <a:pt x="29339" y="1545931"/>
                  </a:lnTo>
                  <a:lnTo>
                    <a:pt x="38163" y="1499879"/>
                  </a:lnTo>
                  <a:lnTo>
                    <a:pt x="48101" y="1454233"/>
                  </a:lnTo>
                  <a:lnTo>
                    <a:pt x="59138" y="1409007"/>
                  </a:lnTo>
                  <a:lnTo>
                    <a:pt x="71260" y="1364215"/>
                  </a:lnTo>
                  <a:lnTo>
                    <a:pt x="84451" y="1319874"/>
                  </a:lnTo>
                  <a:lnTo>
                    <a:pt x="98697" y="1275997"/>
                  </a:lnTo>
                  <a:lnTo>
                    <a:pt x="113983" y="1232599"/>
                  </a:lnTo>
                  <a:lnTo>
                    <a:pt x="130295" y="1189695"/>
                  </a:lnTo>
                  <a:lnTo>
                    <a:pt x="147617" y="1147301"/>
                  </a:lnTo>
                  <a:lnTo>
                    <a:pt x="165936" y="1105429"/>
                  </a:lnTo>
                  <a:lnTo>
                    <a:pt x="185235" y="1064096"/>
                  </a:lnTo>
                  <a:lnTo>
                    <a:pt x="205500" y="1023316"/>
                  </a:lnTo>
                  <a:lnTo>
                    <a:pt x="226718" y="983104"/>
                  </a:lnTo>
                  <a:lnTo>
                    <a:pt x="248872" y="943474"/>
                  </a:lnTo>
                  <a:lnTo>
                    <a:pt x="271948" y="904442"/>
                  </a:lnTo>
                  <a:lnTo>
                    <a:pt x="295932" y="866022"/>
                  </a:lnTo>
                  <a:lnTo>
                    <a:pt x="320808" y="828228"/>
                  </a:lnTo>
                  <a:lnTo>
                    <a:pt x="346562" y="791077"/>
                  </a:lnTo>
                  <a:lnTo>
                    <a:pt x="373179" y="754581"/>
                  </a:lnTo>
                  <a:lnTo>
                    <a:pt x="400644" y="718757"/>
                  </a:lnTo>
                  <a:lnTo>
                    <a:pt x="428943" y="683619"/>
                  </a:lnTo>
                  <a:lnTo>
                    <a:pt x="458061" y="649182"/>
                  </a:lnTo>
                  <a:lnTo>
                    <a:pt x="487983" y="615460"/>
                  </a:lnTo>
                  <a:lnTo>
                    <a:pt x="518694" y="582468"/>
                  </a:lnTo>
                  <a:lnTo>
                    <a:pt x="550179" y="550221"/>
                  </a:lnTo>
                  <a:lnTo>
                    <a:pt x="582425" y="518734"/>
                  </a:lnTo>
                  <a:lnTo>
                    <a:pt x="615415" y="488021"/>
                  </a:lnTo>
                  <a:lnTo>
                    <a:pt x="649136" y="458098"/>
                  </a:lnTo>
                  <a:lnTo>
                    <a:pt x="683572" y="428978"/>
                  </a:lnTo>
                  <a:lnTo>
                    <a:pt x="718709" y="400678"/>
                  </a:lnTo>
                  <a:lnTo>
                    <a:pt x="754533" y="373211"/>
                  </a:lnTo>
                  <a:lnTo>
                    <a:pt x="791027" y="346592"/>
                  </a:lnTo>
                  <a:lnTo>
                    <a:pt x="828178" y="320836"/>
                  </a:lnTo>
                  <a:lnTo>
                    <a:pt x="865970" y="295958"/>
                  </a:lnTo>
                  <a:lnTo>
                    <a:pt x="904390" y="271973"/>
                  </a:lnTo>
                  <a:lnTo>
                    <a:pt x="943422" y="248895"/>
                  </a:lnTo>
                  <a:lnTo>
                    <a:pt x="983051" y="226739"/>
                  </a:lnTo>
                  <a:lnTo>
                    <a:pt x="1023263" y="205520"/>
                  </a:lnTo>
                  <a:lnTo>
                    <a:pt x="1064043" y="185253"/>
                  </a:lnTo>
                  <a:lnTo>
                    <a:pt x="1105376" y="165952"/>
                  </a:lnTo>
                  <a:lnTo>
                    <a:pt x="1147248" y="147632"/>
                  </a:lnTo>
                  <a:lnTo>
                    <a:pt x="1189643" y="130308"/>
                  </a:lnTo>
                  <a:lnTo>
                    <a:pt x="1232548" y="113995"/>
                  </a:lnTo>
                  <a:lnTo>
                    <a:pt x="1275946" y="98708"/>
                  </a:lnTo>
                  <a:lnTo>
                    <a:pt x="1319824" y="84460"/>
                  </a:lnTo>
                  <a:lnTo>
                    <a:pt x="1364167" y="71268"/>
                  </a:lnTo>
                  <a:lnTo>
                    <a:pt x="1408959" y="59145"/>
                  </a:lnTo>
                  <a:lnTo>
                    <a:pt x="1454187" y="48106"/>
                  </a:lnTo>
                  <a:lnTo>
                    <a:pt x="1499835" y="38167"/>
                  </a:lnTo>
                  <a:lnTo>
                    <a:pt x="1545889" y="29342"/>
                  </a:lnTo>
                  <a:lnTo>
                    <a:pt x="1592334" y="21646"/>
                  </a:lnTo>
                  <a:lnTo>
                    <a:pt x="1639155" y="15093"/>
                  </a:lnTo>
                  <a:lnTo>
                    <a:pt x="1686337" y="9699"/>
                  </a:lnTo>
                  <a:lnTo>
                    <a:pt x="1733866" y="5478"/>
                  </a:lnTo>
                  <a:lnTo>
                    <a:pt x="1781727" y="2444"/>
                  </a:lnTo>
                  <a:lnTo>
                    <a:pt x="1829905" y="613"/>
                  </a:lnTo>
                  <a:lnTo>
                    <a:pt x="1878385" y="0"/>
                  </a:lnTo>
                  <a:lnTo>
                    <a:pt x="1926870" y="613"/>
                  </a:lnTo>
                  <a:lnTo>
                    <a:pt x="1975051" y="2444"/>
                  </a:lnTo>
                  <a:lnTo>
                    <a:pt x="2022916" y="5478"/>
                  </a:lnTo>
                  <a:lnTo>
                    <a:pt x="2070448" y="9699"/>
                  </a:lnTo>
                  <a:lnTo>
                    <a:pt x="2117634" y="15093"/>
                  </a:lnTo>
                  <a:lnTo>
                    <a:pt x="2164458" y="21646"/>
                  </a:lnTo>
                  <a:lnTo>
                    <a:pt x="2210906" y="29342"/>
                  </a:lnTo>
                  <a:lnTo>
                    <a:pt x="2256963" y="38167"/>
                  </a:lnTo>
                  <a:lnTo>
                    <a:pt x="2302614" y="48106"/>
                  </a:lnTo>
                  <a:lnTo>
                    <a:pt x="2347845" y="59145"/>
                  </a:lnTo>
                  <a:lnTo>
                    <a:pt x="2392640" y="71268"/>
                  </a:lnTo>
                  <a:lnTo>
                    <a:pt x="2436985" y="84460"/>
                  </a:lnTo>
                  <a:lnTo>
                    <a:pt x="2480866" y="98708"/>
                  </a:lnTo>
                  <a:lnTo>
                    <a:pt x="2524267" y="113995"/>
                  </a:lnTo>
                  <a:lnTo>
                    <a:pt x="2567173" y="130308"/>
                  </a:lnTo>
                  <a:lnTo>
                    <a:pt x="2609571" y="147632"/>
                  </a:lnTo>
                  <a:lnTo>
                    <a:pt x="2651445" y="165952"/>
                  </a:lnTo>
                  <a:lnTo>
                    <a:pt x="2692780" y="185253"/>
                  </a:lnTo>
                  <a:lnTo>
                    <a:pt x="2733562" y="205520"/>
                  </a:lnTo>
                  <a:lnTo>
                    <a:pt x="2773776" y="226739"/>
                  </a:lnTo>
                  <a:lnTo>
                    <a:pt x="2813407" y="248895"/>
                  </a:lnTo>
                  <a:lnTo>
                    <a:pt x="2852441" y="271973"/>
                  </a:lnTo>
                  <a:lnTo>
                    <a:pt x="2890862" y="295958"/>
                  </a:lnTo>
                  <a:lnTo>
                    <a:pt x="2928656" y="320836"/>
                  </a:lnTo>
                  <a:lnTo>
                    <a:pt x="2965808" y="346592"/>
                  </a:lnTo>
                  <a:lnTo>
                    <a:pt x="3002304" y="373211"/>
                  </a:lnTo>
                  <a:lnTo>
                    <a:pt x="3038128" y="400678"/>
                  </a:lnTo>
                  <a:lnTo>
                    <a:pt x="3073267" y="428978"/>
                  </a:lnTo>
                  <a:lnTo>
                    <a:pt x="3107704" y="458098"/>
                  </a:lnTo>
                  <a:lnTo>
                    <a:pt x="3141426" y="488021"/>
                  </a:lnTo>
                  <a:lnTo>
                    <a:pt x="3174418" y="518734"/>
                  </a:lnTo>
                  <a:lnTo>
                    <a:pt x="3206664" y="550221"/>
                  </a:lnTo>
                  <a:lnTo>
                    <a:pt x="3238151" y="582468"/>
                  </a:lnTo>
                  <a:lnTo>
                    <a:pt x="3268863" y="615460"/>
                  </a:lnTo>
                  <a:lnTo>
                    <a:pt x="3298785" y="649182"/>
                  </a:lnTo>
                  <a:lnTo>
                    <a:pt x="3327904" y="683619"/>
                  </a:lnTo>
                  <a:lnTo>
                    <a:pt x="3356204" y="718757"/>
                  </a:lnTo>
                  <a:lnTo>
                    <a:pt x="3383670" y="754581"/>
                  </a:lnTo>
                  <a:lnTo>
                    <a:pt x="3410287" y="791077"/>
                  </a:lnTo>
                  <a:lnTo>
                    <a:pt x="3436042" y="828228"/>
                  </a:lnTo>
                  <a:lnTo>
                    <a:pt x="3460918" y="866022"/>
                  </a:lnTo>
                  <a:lnTo>
                    <a:pt x="3484902" y="904442"/>
                  </a:lnTo>
                  <a:lnTo>
                    <a:pt x="3507979" y="943474"/>
                  </a:lnTo>
                  <a:lnTo>
                    <a:pt x="3530134" y="983104"/>
                  </a:lnTo>
                  <a:lnTo>
                    <a:pt x="3551351" y="1023316"/>
                  </a:lnTo>
                  <a:lnTo>
                    <a:pt x="3571617" y="1064096"/>
                  </a:lnTo>
                  <a:lnTo>
                    <a:pt x="3590917" y="1105429"/>
                  </a:lnTo>
                  <a:lnTo>
                    <a:pt x="3609235" y="1147301"/>
                  </a:lnTo>
                  <a:lnTo>
                    <a:pt x="3626558" y="1189695"/>
                  </a:lnTo>
                  <a:lnTo>
                    <a:pt x="3642870" y="1232599"/>
                  </a:lnTo>
                  <a:lnTo>
                    <a:pt x="3658156" y="1275997"/>
                  </a:lnTo>
                  <a:lnTo>
                    <a:pt x="3672402" y="1319874"/>
                  </a:lnTo>
                  <a:lnTo>
                    <a:pt x="3685594" y="1364215"/>
                  </a:lnTo>
                  <a:lnTo>
                    <a:pt x="3697715" y="1409007"/>
                  </a:lnTo>
                  <a:lnTo>
                    <a:pt x="3708753" y="1454233"/>
                  </a:lnTo>
                  <a:lnTo>
                    <a:pt x="3718691" y="1499879"/>
                  </a:lnTo>
                  <a:lnTo>
                    <a:pt x="3727515" y="1545931"/>
                  </a:lnTo>
                  <a:lnTo>
                    <a:pt x="3735210" y="1592373"/>
                  </a:lnTo>
                  <a:lnTo>
                    <a:pt x="3741762" y="1639192"/>
                  </a:lnTo>
                  <a:lnTo>
                    <a:pt x="3747156" y="1686371"/>
                  </a:lnTo>
                  <a:lnTo>
                    <a:pt x="3751377" y="1733897"/>
                  </a:lnTo>
                  <a:lnTo>
                    <a:pt x="3754410" y="1781755"/>
                  </a:lnTo>
                  <a:lnTo>
                    <a:pt x="3756241" y="1829930"/>
                  </a:lnTo>
                  <a:lnTo>
                    <a:pt x="3756854" y="1878406"/>
                  </a:lnTo>
                  <a:lnTo>
                    <a:pt x="3756241" y="1926889"/>
                  </a:lnTo>
                  <a:lnTo>
                    <a:pt x="3754410" y="1975070"/>
                  </a:lnTo>
                  <a:lnTo>
                    <a:pt x="3751377" y="2022934"/>
                  </a:lnTo>
                  <a:lnTo>
                    <a:pt x="3747156" y="2070466"/>
                  </a:lnTo>
                  <a:lnTo>
                    <a:pt x="3741762" y="2117651"/>
                  </a:lnTo>
                  <a:lnTo>
                    <a:pt x="3735210" y="2164474"/>
                  </a:lnTo>
                  <a:lnTo>
                    <a:pt x="3727515" y="2210921"/>
                  </a:lnTo>
                  <a:lnTo>
                    <a:pt x="3718691" y="2256978"/>
                  </a:lnTo>
                  <a:lnTo>
                    <a:pt x="3708753" y="2302628"/>
                  </a:lnTo>
                  <a:lnTo>
                    <a:pt x="3697715" y="2347858"/>
                  </a:lnTo>
                  <a:lnTo>
                    <a:pt x="3685594" y="2392653"/>
                  </a:lnTo>
                  <a:lnTo>
                    <a:pt x="3672402" y="2436998"/>
                  </a:lnTo>
                  <a:lnTo>
                    <a:pt x="3658156" y="2480878"/>
                  </a:lnTo>
                  <a:lnTo>
                    <a:pt x="3642870" y="2524279"/>
                  </a:lnTo>
                  <a:lnTo>
                    <a:pt x="3626558" y="2567185"/>
                  </a:lnTo>
                  <a:lnTo>
                    <a:pt x="3609235" y="2609583"/>
                  </a:lnTo>
                  <a:lnTo>
                    <a:pt x="3590917" y="2651457"/>
                  </a:lnTo>
                  <a:lnTo>
                    <a:pt x="3571617" y="2692792"/>
                  </a:lnTo>
                  <a:lnTo>
                    <a:pt x="3551351" y="2733574"/>
                  </a:lnTo>
                  <a:lnTo>
                    <a:pt x="3530134" y="2773787"/>
                  </a:lnTo>
                  <a:lnTo>
                    <a:pt x="3507979" y="2813419"/>
                  </a:lnTo>
                  <a:lnTo>
                    <a:pt x="3484902" y="2852452"/>
                  </a:lnTo>
                  <a:lnTo>
                    <a:pt x="3460918" y="2890873"/>
                  </a:lnTo>
                  <a:lnTo>
                    <a:pt x="3436042" y="2928668"/>
                  </a:lnTo>
                  <a:lnTo>
                    <a:pt x="3410287" y="2965820"/>
                  </a:lnTo>
                  <a:lnTo>
                    <a:pt x="3383670" y="3002316"/>
                  </a:lnTo>
                  <a:lnTo>
                    <a:pt x="3356204" y="3038140"/>
                  </a:lnTo>
                  <a:lnTo>
                    <a:pt x="3327904" y="3073279"/>
                  </a:lnTo>
                  <a:lnTo>
                    <a:pt x="3298785" y="3107717"/>
                  </a:lnTo>
                  <a:lnTo>
                    <a:pt x="3268863" y="3141439"/>
                  </a:lnTo>
                  <a:lnTo>
                    <a:pt x="3238151" y="3174430"/>
                  </a:lnTo>
                  <a:lnTo>
                    <a:pt x="3206664" y="3206677"/>
                  </a:lnTo>
                  <a:lnTo>
                    <a:pt x="3174418" y="3238164"/>
                  </a:lnTo>
                  <a:lnTo>
                    <a:pt x="3141426" y="3268876"/>
                  </a:lnTo>
                  <a:lnTo>
                    <a:pt x="3107704" y="3298799"/>
                  </a:lnTo>
                  <a:lnTo>
                    <a:pt x="3073267" y="3327918"/>
                  </a:lnTo>
                  <a:lnTo>
                    <a:pt x="3038128" y="3356218"/>
                  </a:lnTo>
                  <a:lnTo>
                    <a:pt x="3002304" y="3383684"/>
                  </a:lnTo>
                  <a:lnTo>
                    <a:pt x="2965808" y="3410302"/>
                  </a:lnTo>
                  <a:lnTo>
                    <a:pt x="2928656" y="3436057"/>
                  </a:lnTo>
                  <a:lnTo>
                    <a:pt x="2890862" y="3460934"/>
                  </a:lnTo>
                  <a:lnTo>
                    <a:pt x="2852441" y="3484918"/>
                  </a:lnTo>
                  <a:lnTo>
                    <a:pt x="2813407" y="3507995"/>
                  </a:lnTo>
                  <a:lnTo>
                    <a:pt x="2773776" y="3530150"/>
                  </a:lnTo>
                  <a:lnTo>
                    <a:pt x="2733562" y="3551368"/>
                  </a:lnTo>
                  <a:lnTo>
                    <a:pt x="2692780" y="3571634"/>
                  </a:lnTo>
                  <a:lnTo>
                    <a:pt x="2651445" y="3590934"/>
                  </a:lnTo>
                  <a:lnTo>
                    <a:pt x="2609571" y="3609253"/>
                  </a:lnTo>
                  <a:lnTo>
                    <a:pt x="2567173" y="3626576"/>
                  </a:lnTo>
                  <a:lnTo>
                    <a:pt x="2524267" y="3642888"/>
                  </a:lnTo>
                  <a:lnTo>
                    <a:pt x="2480866" y="3658175"/>
                  </a:lnTo>
                  <a:lnTo>
                    <a:pt x="2436985" y="3672421"/>
                  </a:lnTo>
                  <a:lnTo>
                    <a:pt x="2392640" y="3685613"/>
                  </a:lnTo>
                  <a:lnTo>
                    <a:pt x="2347845" y="3697735"/>
                  </a:lnTo>
                  <a:lnTo>
                    <a:pt x="2302614" y="3708772"/>
                  </a:lnTo>
                  <a:lnTo>
                    <a:pt x="2256963" y="3718711"/>
                  </a:lnTo>
                  <a:lnTo>
                    <a:pt x="2210906" y="3727535"/>
                  </a:lnTo>
                  <a:lnTo>
                    <a:pt x="2164458" y="3735231"/>
                  </a:lnTo>
                  <a:lnTo>
                    <a:pt x="2117634" y="3741783"/>
                  </a:lnTo>
                  <a:lnTo>
                    <a:pt x="2070448" y="3747177"/>
                  </a:lnTo>
                  <a:lnTo>
                    <a:pt x="2022916" y="3751398"/>
                  </a:lnTo>
                  <a:lnTo>
                    <a:pt x="1975051" y="3754431"/>
                  </a:lnTo>
                  <a:lnTo>
                    <a:pt x="1926870" y="3756262"/>
                  </a:lnTo>
                  <a:lnTo>
                    <a:pt x="1878385" y="3756875"/>
                  </a:lnTo>
                  <a:close/>
                </a:path>
              </a:pathLst>
            </a:custGeom>
            <a:solidFill>
              <a:srgbClr val="3DA69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853131" y="6405571"/>
              <a:ext cx="3129915" cy="3129915"/>
            </a:xfrm>
            <a:custGeom>
              <a:avLst/>
              <a:gdLst/>
              <a:ahLst/>
              <a:cxnLst/>
              <a:rect l="l" t="t" r="r" b="b"/>
              <a:pathLst>
                <a:path w="3129915" h="3129915">
                  <a:moveTo>
                    <a:pt x="1564719" y="3129522"/>
                  </a:moveTo>
                  <a:lnTo>
                    <a:pt x="1516883" y="3128804"/>
                  </a:lnTo>
                  <a:lnTo>
                    <a:pt x="1469403" y="3126666"/>
                  </a:lnTo>
                  <a:lnTo>
                    <a:pt x="1422302" y="3123127"/>
                  </a:lnTo>
                  <a:lnTo>
                    <a:pt x="1375598" y="3118208"/>
                  </a:lnTo>
                  <a:lnTo>
                    <a:pt x="1329312" y="3111929"/>
                  </a:lnTo>
                  <a:lnTo>
                    <a:pt x="1283466" y="3104311"/>
                  </a:lnTo>
                  <a:lnTo>
                    <a:pt x="1238078" y="3095374"/>
                  </a:lnTo>
                  <a:lnTo>
                    <a:pt x="1193171" y="3085139"/>
                  </a:lnTo>
                  <a:lnTo>
                    <a:pt x="1148764" y="3073626"/>
                  </a:lnTo>
                  <a:lnTo>
                    <a:pt x="1104877" y="3060856"/>
                  </a:lnTo>
                  <a:lnTo>
                    <a:pt x="1061532" y="3046849"/>
                  </a:lnTo>
                  <a:lnTo>
                    <a:pt x="1018748" y="3031625"/>
                  </a:lnTo>
                  <a:lnTo>
                    <a:pt x="976547" y="3015205"/>
                  </a:lnTo>
                  <a:lnTo>
                    <a:pt x="934948" y="2997610"/>
                  </a:lnTo>
                  <a:lnTo>
                    <a:pt x="893972" y="2978860"/>
                  </a:lnTo>
                  <a:lnTo>
                    <a:pt x="853639" y="2958975"/>
                  </a:lnTo>
                  <a:lnTo>
                    <a:pt x="813971" y="2937976"/>
                  </a:lnTo>
                  <a:lnTo>
                    <a:pt x="774987" y="2915883"/>
                  </a:lnTo>
                  <a:lnTo>
                    <a:pt x="736708" y="2892717"/>
                  </a:lnTo>
                  <a:lnTo>
                    <a:pt x="699154" y="2868498"/>
                  </a:lnTo>
                  <a:lnTo>
                    <a:pt x="662346" y="2843246"/>
                  </a:lnTo>
                  <a:lnTo>
                    <a:pt x="626304" y="2816983"/>
                  </a:lnTo>
                  <a:lnTo>
                    <a:pt x="591049" y="2789729"/>
                  </a:lnTo>
                  <a:lnTo>
                    <a:pt x="556601" y="2761503"/>
                  </a:lnTo>
                  <a:lnTo>
                    <a:pt x="522981" y="2732327"/>
                  </a:lnTo>
                  <a:lnTo>
                    <a:pt x="490209" y="2702221"/>
                  </a:lnTo>
                  <a:lnTo>
                    <a:pt x="458305" y="2671206"/>
                  </a:lnTo>
                  <a:lnTo>
                    <a:pt x="427291" y="2639301"/>
                  </a:lnTo>
                  <a:lnTo>
                    <a:pt x="397186" y="2606528"/>
                  </a:lnTo>
                  <a:lnTo>
                    <a:pt x="368010" y="2572906"/>
                  </a:lnTo>
                  <a:lnTo>
                    <a:pt x="339786" y="2538457"/>
                  </a:lnTo>
                  <a:lnTo>
                    <a:pt x="312532" y="2503200"/>
                  </a:lnTo>
                  <a:lnTo>
                    <a:pt x="286270" y="2467157"/>
                  </a:lnTo>
                  <a:lnTo>
                    <a:pt x="261019" y="2430347"/>
                  </a:lnTo>
                  <a:lnTo>
                    <a:pt x="236801" y="2392791"/>
                  </a:lnTo>
                  <a:lnTo>
                    <a:pt x="213635" y="2354510"/>
                  </a:lnTo>
                  <a:lnTo>
                    <a:pt x="191543" y="2315524"/>
                  </a:lnTo>
                  <a:lnTo>
                    <a:pt x="170544" y="2275853"/>
                  </a:lnTo>
                  <a:lnTo>
                    <a:pt x="150660" y="2235518"/>
                  </a:lnTo>
                  <a:lnTo>
                    <a:pt x="131910" y="2194540"/>
                  </a:lnTo>
                  <a:lnTo>
                    <a:pt x="114315" y="2152938"/>
                  </a:lnTo>
                  <a:lnTo>
                    <a:pt x="97895" y="2110734"/>
                  </a:lnTo>
                  <a:lnTo>
                    <a:pt x="82672" y="2067947"/>
                  </a:lnTo>
                  <a:lnTo>
                    <a:pt x="68665" y="2024599"/>
                  </a:lnTo>
                  <a:lnTo>
                    <a:pt x="55895" y="1980709"/>
                  </a:lnTo>
                  <a:lnTo>
                    <a:pt x="44382" y="1936299"/>
                  </a:lnTo>
                  <a:lnTo>
                    <a:pt x="34147" y="1891388"/>
                  </a:lnTo>
                  <a:lnTo>
                    <a:pt x="25210" y="1845997"/>
                  </a:lnTo>
                  <a:lnTo>
                    <a:pt x="17592" y="1800147"/>
                  </a:lnTo>
                  <a:lnTo>
                    <a:pt x="11313" y="1753858"/>
                  </a:lnTo>
                  <a:lnTo>
                    <a:pt x="6394" y="1707150"/>
                  </a:lnTo>
                  <a:lnTo>
                    <a:pt x="2855" y="1660044"/>
                  </a:lnTo>
                  <a:lnTo>
                    <a:pt x="717" y="1612560"/>
                  </a:lnTo>
                  <a:lnTo>
                    <a:pt x="0" y="1564719"/>
                  </a:lnTo>
                  <a:lnTo>
                    <a:pt x="717" y="1516883"/>
                  </a:lnTo>
                  <a:lnTo>
                    <a:pt x="2855" y="1469403"/>
                  </a:lnTo>
                  <a:lnTo>
                    <a:pt x="6394" y="1422302"/>
                  </a:lnTo>
                  <a:lnTo>
                    <a:pt x="11313" y="1375598"/>
                  </a:lnTo>
                  <a:lnTo>
                    <a:pt x="17592" y="1329312"/>
                  </a:lnTo>
                  <a:lnTo>
                    <a:pt x="25210" y="1283466"/>
                  </a:lnTo>
                  <a:lnTo>
                    <a:pt x="34147" y="1238078"/>
                  </a:lnTo>
                  <a:lnTo>
                    <a:pt x="44382" y="1193171"/>
                  </a:lnTo>
                  <a:lnTo>
                    <a:pt x="55895" y="1148764"/>
                  </a:lnTo>
                  <a:lnTo>
                    <a:pt x="68665" y="1104877"/>
                  </a:lnTo>
                  <a:lnTo>
                    <a:pt x="82672" y="1061532"/>
                  </a:lnTo>
                  <a:lnTo>
                    <a:pt x="97895" y="1018748"/>
                  </a:lnTo>
                  <a:lnTo>
                    <a:pt x="114315" y="976547"/>
                  </a:lnTo>
                  <a:lnTo>
                    <a:pt x="131910" y="934948"/>
                  </a:lnTo>
                  <a:lnTo>
                    <a:pt x="150660" y="893972"/>
                  </a:lnTo>
                  <a:lnTo>
                    <a:pt x="170544" y="853639"/>
                  </a:lnTo>
                  <a:lnTo>
                    <a:pt x="191543" y="813971"/>
                  </a:lnTo>
                  <a:lnTo>
                    <a:pt x="213635" y="774987"/>
                  </a:lnTo>
                  <a:lnTo>
                    <a:pt x="236801" y="736708"/>
                  </a:lnTo>
                  <a:lnTo>
                    <a:pt x="261019" y="699154"/>
                  </a:lnTo>
                  <a:lnTo>
                    <a:pt x="286270" y="662346"/>
                  </a:lnTo>
                  <a:lnTo>
                    <a:pt x="312532" y="626304"/>
                  </a:lnTo>
                  <a:lnTo>
                    <a:pt x="339786" y="591049"/>
                  </a:lnTo>
                  <a:lnTo>
                    <a:pt x="368010" y="556601"/>
                  </a:lnTo>
                  <a:lnTo>
                    <a:pt x="397186" y="522981"/>
                  </a:lnTo>
                  <a:lnTo>
                    <a:pt x="427291" y="490209"/>
                  </a:lnTo>
                  <a:lnTo>
                    <a:pt x="458305" y="458305"/>
                  </a:lnTo>
                  <a:lnTo>
                    <a:pt x="490209" y="427291"/>
                  </a:lnTo>
                  <a:lnTo>
                    <a:pt x="522981" y="397186"/>
                  </a:lnTo>
                  <a:lnTo>
                    <a:pt x="556601" y="368010"/>
                  </a:lnTo>
                  <a:lnTo>
                    <a:pt x="591049" y="339786"/>
                  </a:lnTo>
                  <a:lnTo>
                    <a:pt x="626304" y="312532"/>
                  </a:lnTo>
                  <a:lnTo>
                    <a:pt x="662346" y="286270"/>
                  </a:lnTo>
                  <a:lnTo>
                    <a:pt x="699154" y="261019"/>
                  </a:lnTo>
                  <a:lnTo>
                    <a:pt x="736708" y="236801"/>
                  </a:lnTo>
                  <a:lnTo>
                    <a:pt x="774987" y="213635"/>
                  </a:lnTo>
                  <a:lnTo>
                    <a:pt x="813971" y="191543"/>
                  </a:lnTo>
                  <a:lnTo>
                    <a:pt x="853639" y="170544"/>
                  </a:lnTo>
                  <a:lnTo>
                    <a:pt x="893972" y="150660"/>
                  </a:lnTo>
                  <a:lnTo>
                    <a:pt x="934948" y="131910"/>
                  </a:lnTo>
                  <a:lnTo>
                    <a:pt x="976547" y="114315"/>
                  </a:lnTo>
                  <a:lnTo>
                    <a:pt x="1018748" y="97895"/>
                  </a:lnTo>
                  <a:lnTo>
                    <a:pt x="1061532" y="82672"/>
                  </a:lnTo>
                  <a:lnTo>
                    <a:pt x="1104877" y="68665"/>
                  </a:lnTo>
                  <a:lnTo>
                    <a:pt x="1148764" y="55895"/>
                  </a:lnTo>
                  <a:lnTo>
                    <a:pt x="1193171" y="44382"/>
                  </a:lnTo>
                  <a:lnTo>
                    <a:pt x="1238078" y="34147"/>
                  </a:lnTo>
                  <a:lnTo>
                    <a:pt x="1283466" y="25210"/>
                  </a:lnTo>
                  <a:lnTo>
                    <a:pt x="1329312" y="17592"/>
                  </a:lnTo>
                  <a:lnTo>
                    <a:pt x="1375598" y="11313"/>
                  </a:lnTo>
                  <a:lnTo>
                    <a:pt x="1422302" y="6394"/>
                  </a:lnTo>
                  <a:lnTo>
                    <a:pt x="1469403" y="2855"/>
                  </a:lnTo>
                  <a:lnTo>
                    <a:pt x="1516883" y="717"/>
                  </a:lnTo>
                  <a:lnTo>
                    <a:pt x="1564719" y="0"/>
                  </a:lnTo>
                  <a:lnTo>
                    <a:pt x="1612560" y="717"/>
                  </a:lnTo>
                  <a:lnTo>
                    <a:pt x="1660044" y="2855"/>
                  </a:lnTo>
                  <a:lnTo>
                    <a:pt x="1707150" y="6394"/>
                  </a:lnTo>
                  <a:lnTo>
                    <a:pt x="1753858" y="11313"/>
                  </a:lnTo>
                  <a:lnTo>
                    <a:pt x="1800147" y="17592"/>
                  </a:lnTo>
                  <a:lnTo>
                    <a:pt x="1845997" y="25210"/>
                  </a:lnTo>
                  <a:lnTo>
                    <a:pt x="1891388" y="34147"/>
                  </a:lnTo>
                  <a:lnTo>
                    <a:pt x="1936299" y="44382"/>
                  </a:lnTo>
                  <a:lnTo>
                    <a:pt x="1980709" y="55895"/>
                  </a:lnTo>
                  <a:lnTo>
                    <a:pt x="2024599" y="68665"/>
                  </a:lnTo>
                  <a:lnTo>
                    <a:pt x="2067947" y="82672"/>
                  </a:lnTo>
                  <a:lnTo>
                    <a:pt x="2110734" y="97895"/>
                  </a:lnTo>
                  <a:lnTo>
                    <a:pt x="2152938" y="114315"/>
                  </a:lnTo>
                  <a:lnTo>
                    <a:pt x="2194540" y="131910"/>
                  </a:lnTo>
                  <a:lnTo>
                    <a:pt x="2235518" y="150660"/>
                  </a:lnTo>
                  <a:lnTo>
                    <a:pt x="2275853" y="170544"/>
                  </a:lnTo>
                  <a:lnTo>
                    <a:pt x="2315524" y="191543"/>
                  </a:lnTo>
                  <a:lnTo>
                    <a:pt x="2354510" y="213635"/>
                  </a:lnTo>
                  <a:lnTo>
                    <a:pt x="2392791" y="236801"/>
                  </a:lnTo>
                  <a:lnTo>
                    <a:pt x="2430347" y="261019"/>
                  </a:lnTo>
                  <a:lnTo>
                    <a:pt x="2467157" y="286270"/>
                  </a:lnTo>
                  <a:lnTo>
                    <a:pt x="2503200" y="312532"/>
                  </a:lnTo>
                  <a:lnTo>
                    <a:pt x="2538457" y="339786"/>
                  </a:lnTo>
                  <a:lnTo>
                    <a:pt x="2572906" y="368010"/>
                  </a:lnTo>
                  <a:lnTo>
                    <a:pt x="2606528" y="397186"/>
                  </a:lnTo>
                  <a:lnTo>
                    <a:pt x="2639301" y="427291"/>
                  </a:lnTo>
                  <a:lnTo>
                    <a:pt x="2671206" y="458305"/>
                  </a:lnTo>
                  <a:lnTo>
                    <a:pt x="2702221" y="490209"/>
                  </a:lnTo>
                  <a:lnTo>
                    <a:pt x="2732327" y="522981"/>
                  </a:lnTo>
                  <a:lnTo>
                    <a:pt x="2761503" y="556601"/>
                  </a:lnTo>
                  <a:lnTo>
                    <a:pt x="2789729" y="591049"/>
                  </a:lnTo>
                  <a:lnTo>
                    <a:pt x="2816983" y="626304"/>
                  </a:lnTo>
                  <a:lnTo>
                    <a:pt x="2843246" y="662346"/>
                  </a:lnTo>
                  <a:lnTo>
                    <a:pt x="2868498" y="699154"/>
                  </a:lnTo>
                  <a:lnTo>
                    <a:pt x="2892717" y="736708"/>
                  </a:lnTo>
                  <a:lnTo>
                    <a:pt x="2915883" y="774987"/>
                  </a:lnTo>
                  <a:lnTo>
                    <a:pt x="2937976" y="813971"/>
                  </a:lnTo>
                  <a:lnTo>
                    <a:pt x="2958975" y="853639"/>
                  </a:lnTo>
                  <a:lnTo>
                    <a:pt x="2978860" y="893972"/>
                  </a:lnTo>
                  <a:lnTo>
                    <a:pt x="2997610" y="934948"/>
                  </a:lnTo>
                  <a:lnTo>
                    <a:pt x="3015205" y="976547"/>
                  </a:lnTo>
                  <a:lnTo>
                    <a:pt x="3031625" y="1018748"/>
                  </a:lnTo>
                  <a:lnTo>
                    <a:pt x="3046849" y="1061532"/>
                  </a:lnTo>
                  <a:lnTo>
                    <a:pt x="3060856" y="1104877"/>
                  </a:lnTo>
                  <a:lnTo>
                    <a:pt x="3073626" y="1148764"/>
                  </a:lnTo>
                  <a:lnTo>
                    <a:pt x="3085139" y="1193171"/>
                  </a:lnTo>
                  <a:lnTo>
                    <a:pt x="3095374" y="1238078"/>
                  </a:lnTo>
                  <a:lnTo>
                    <a:pt x="3104311" y="1283466"/>
                  </a:lnTo>
                  <a:lnTo>
                    <a:pt x="3111929" y="1329312"/>
                  </a:lnTo>
                  <a:lnTo>
                    <a:pt x="3118208" y="1375598"/>
                  </a:lnTo>
                  <a:lnTo>
                    <a:pt x="3123127" y="1422302"/>
                  </a:lnTo>
                  <a:lnTo>
                    <a:pt x="3126666" y="1469403"/>
                  </a:lnTo>
                  <a:lnTo>
                    <a:pt x="3128804" y="1516883"/>
                  </a:lnTo>
                  <a:lnTo>
                    <a:pt x="3129522" y="1564719"/>
                  </a:lnTo>
                  <a:lnTo>
                    <a:pt x="3128804" y="1612560"/>
                  </a:lnTo>
                  <a:lnTo>
                    <a:pt x="3126666" y="1660044"/>
                  </a:lnTo>
                  <a:lnTo>
                    <a:pt x="3123127" y="1707150"/>
                  </a:lnTo>
                  <a:lnTo>
                    <a:pt x="3118208" y="1753858"/>
                  </a:lnTo>
                  <a:lnTo>
                    <a:pt x="3111929" y="1800147"/>
                  </a:lnTo>
                  <a:lnTo>
                    <a:pt x="3104311" y="1845997"/>
                  </a:lnTo>
                  <a:lnTo>
                    <a:pt x="3095374" y="1891388"/>
                  </a:lnTo>
                  <a:lnTo>
                    <a:pt x="3085139" y="1936299"/>
                  </a:lnTo>
                  <a:lnTo>
                    <a:pt x="3073626" y="1980709"/>
                  </a:lnTo>
                  <a:lnTo>
                    <a:pt x="3060856" y="2024599"/>
                  </a:lnTo>
                  <a:lnTo>
                    <a:pt x="3046849" y="2067947"/>
                  </a:lnTo>
                  <a:lnTo>
                    <a:pt x="3031625" y="2110734"/>
                  </a:lnTo>
                  <a:lnTo>
                    <a:pt x="3015205" y="2152938"/>
                  </a:lnTo>
                  <a:lnTo>
                    <a:pt x="2997610" y="2194540"/>
                  </a:lnTo>
                  <a:lnTo>
                    <a:pt x="2978860" y="2235518"/>
                  </a:lnTo>
                  <a:lnTo>
                    <a:pt x="2958975" y="2275853"/>
                  </a:lnTo>
                  <a:lnTo>
                    <a:pt x="2937976" y="2315524"/>
                  </a:lnTo>
                  <a:lnTo>
                    <a:pt x="2915883" y="2354510"/>
                  </a:lnTo>
                  <a:lnTo>
                    <a:pt x="2892717" y="2392791"/>
                  </a:lnTo>
                  <a:lnTo>
                    <a:pt x="2868498" y="2430347"/>
                  </a:lnTo>
                  <a:lnTo>
                    <a:pt x="2843246" y="2467157"/>
                  </a:lnTo>
                  <a:lnTo>
                    <a:pt x="2816983" y="2503200"/>
                  </a:lnTo>
                  <a:lnTo>
                    <a:pt x="2789729" y="2538457"/>
                  </a:lnTo>
                  <a:lnTo>
                    <a:pt x="2761503" y="2572906"/>
                  </a:lnTo>
                  <a:lnTo>
                    <a:pt x="2732327" y="2606528"/>
                  </a:lnTo>
                  <a:lnTo>
                    <a:pt x="2702221" y="2639301"/>
                  </a:lnTo>
                  <a:lnTo>
                    <a:pt x="2671206" y="2671206"/>
                  </a:lnTo>
                  <a:lnTo>
                    <a:pt x="2639301" y="2702221"/>
                  </a:lnTo>
                  <a:lnTo>
                    <a:pt x="2606528" y="2732327"/>
                  </a:lnTo>
                  <a:lnTo>
                    <a:pt x="2572906" y="2761503"/>
                  </a:lnTo>
                  <a:lnTo>
                    <a:pt x="2538457" y="2789729"/>
                  </a:lnTo>
                  <a:lnTo>
                    <a:pt x="2503200" y="2816983"/>
                  </a:lnTo>
                  <a:lnTo>
                    <a:pt x="2467157" y="2843246"/>
                  </a:lnTo>
                  <a:lnTo>
                    <a:pt x="2430347" y="2868498"/>
                  </a:lnTo>
                  <a:lnTo>
                    <a:pt x="2392791" y="2892717"/>
                  </a:lnTo>
                  <a:lnTo>
                    <a:pt x="2354510" y="2915883"/>
                  </a:lnTo>
                  <a:lnTo>
                    <a:pt x="2315524" y="2937976"/>
                  </a:lnTo>
                  <a:lnTo>
                    <a:pt x="2275853" y="2958975"/>
                  </a:lnTo>
                  <a:lnTo>
                    <a:pt x="2235518" y="2978860"/>
                  </a:lnTo>
                  <a:lnTo>
                    <a:pt x="2194540" y="2997610"/>
                  </a:lnTo>
                  <a:lnTo>
                    <a:pt x="2152938" y="3015205"/>
                  </a:lnTo>
                  <a:lnTo>
                    <a:pt x="2110734" y="3031625"/>
                  </a:lnTo>
                  <a:lnTo>
                    <a:pt x="2067947" y="3046849"/>
                  </a:lnTo>
                  <a:lnTo>
                    <a:pt x="2024599" y="3060856"/>
                  </a:lnTo>
                  <a:lnTo>
                    <a:pt x="1980709" y="3073626"/>
                  </a:lnTo>
                  <a:lnTo>
                    <a:pt x="1936299" y="3085139"/>
                  </a:lnTo>
                  <a:lnTo>
                    <a:pt x="1891388" y="3095374"/>
                  </a:lnTo>
                  <a:lnTo>
                    <a:pt x="1845997" y="3104311"/>
                  </a:lnTo>
                  <a:lnTo>
                    <a:pt x="1800147" y="3111929"/>
                  </a:lnTo>
                  <a:lnTo>
                    <a:pt x="1753858" y="3118208"/>
                  </a:lnTo>
                  <a:lnTo>
                    <a:pt x="1707150" y="3123127"/>
                  </a:lnTo>
                  <a:lnTo>
                    <a:pt x="1660044" y="3126666"/>
                  </a:lnTo>
                  <a:lnTo>
                    <a:pt x="1612560" y="3128804"/>
                  </a:lnTo>
                  <a:lnTo>
                    <a:pt x="1564719" y="3129522"/>
                  </a:lnTo>
                  <a:close/>
                </a:path>
              </a:pathLst>
            </a:custGeom>
            <a:solidFill>
              <a:srgbClr val="44C3A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085613" y="6679754"/>
              <a:ext cx="2665095" cy="2855595"/>
            </a:xfrm>
            <a:custGeom>
              <a:avLst/>
              <a:gdLst/>
              <a:ahLst/>
              <a:cxnLst/>
              <a:rect l="l" t="t" r="r" b="b"/>
              <a:pathLst>
                <a:path w="2665094" h="2855595">
                  <a:moveTo>
                    <a:pt x="1826653" y="494512"/>
                  </a:moveTo>
                  <a:lnTo>
                    <a:pt x="1824393" y="446887"/>
                  </a:lnTo>
                  <a:lnTo>
                    <a:pt x="1817738" y="400545"/>
                  </a:lnTo>
                  <a:lnTo>
                    <a:pt x="1806905" y="355688"/>
                  </a:lnTo>
                  <a:lnTo>
                    <a:pt x="1792097" y="312521"/>
                  </a:lnTo>
                  <a:lnTo>
                    <a:pt x="1773516" y="271259"/>
                  </a:lnTo>
                  <a:lnTo>
                    <a:pt x="1751380" y="232117"/>
                  </a:lnTo>
                  <a:lnTo>
                    <a:pt x="1725891" y="195287"/>
                  </a:lnTo>
                  <a:lnTo>
                    <a:pt x="1697266" y="160972"/>
                  </a:lnTo>
                  <a:lnTo>
                    <a:pt x="1665693" y="129400"/>
                  </a:lnTo>
                  <a:lnTo>
                    <a:pt x="1631391" y="100761"/>
                  </a:lnTo>
                  <a:lnTo>
                    <a:pt x="1594561" y="75272"/>
                  </a:lnTo>
                  <a:lnTo>
                    <a:pt x="1555419" y="53136"/>
                  </a:lnTo>
                  <a:lnTo>
                    <a:pt x="1514170" y="34556"/>
                  </a:lnTo>
                  <a:lnTo>
                    <a:pt x="1471028" y="19748"/>
                  </a:lnTo>
                  <a:lnTo>
                    <a:pt x="1426171" y="8915"/>
                  </a:lnTo>
                  <a:lnTo>
                    <a:pt x="1379842" y="2260"/>
                  </a:lnTo>
                  <a:lnTo>
                    <a:pt x="1332230" y="0"/>
                  </a:lnTo>
                  <a:lnTo>
                    <a:pt x="1284617" y="2260"/>
                  </a:lnTo>
                  <a:lnTo>
                    <a:pt x="1238288" y="8915"/>
                  </a:lnTo>
                  <a:lnTo>
                    <a:pt x="1193444" y="19748"/>
                  </a:lnTo>
                  <a:lnTo>
                    <a:pt x="1150302" y="34556"/>
                  </a:lnTo>
                  <a:lnTo>
                    <a:pt x="1109052" y="53136"/>
                  </a:lnTo>
                  <a:lnTo>
                    <a:pt x="1069924" y="75272"/>
                  </a:lnTo>
                  <a:lnTo>
                    <a:pt x="1033106" y="100761"/>
                  </a:lnTo>
                  <a:lnTo>
                    <a:pt x="998804" y="129400"/>
                  </a:lnTo>
                  <a:lnTo>
                    <a:pt x="967244" y="160972"/>
                  </a:lnTo>
                  <a:lnTo>
                    <a:pt x="938618" y="195287"/>
                  </a:lnTo>
                  <a:lnTo>
                    <a:pt x="913130" y="232117"/>
                  </a:lnTo>
                  <a:lnTo>
                    <a:pt x="891006" y="271259"/>
                  </a:lnTo>
                  <a:lnTo>
                    <a:pt x="872439" y="312521"/>
                  </a:lnTo>
                  <a:lnTo>
                    <a:pt x="857631" y="355688"/>
                  </a:lnTo>
                  <a:lnTo>
                    <a:pt x="846797" y="400545"/>
                  </a:lnTo>
                  <a:lnTo>
                    <a:pt x="840155" y="446887"/>
                  </a:lnTo>
                  <a:lnTo>
                    <a:pt x="837882" y="494512"/>
                  </a:lnTo>
                  <a:lnTo>
                    <a:pt x="840155" y="542112"/>
                  </a:lnTo>
                  <a:lnTo>
                    <a:pt x="846797" y="588429"/>
                  </a:lnTo>
                  <a:lnTo>
                    <a:pt x="857631" y="633260"/>
                  </a:lnTo>
                  <a:lnTo>
                    <a:pt x="872439" y="676402"/>
                  </a:lnTo>
                  <a:lnTo>
                    <a:pt x="891006" y="717638"/>
                  </a:lnTo>
                  <a:lnTo>
                    <a:pt x="913130" y="756767"/>
                  </a:lnTo>
                  <a:lnTo>
                    <a:pt x="938618" y="793572"/>
                  </a:lnTo>
                  <a:lnTo>
                    <a:pt x="967244" y="827862"/>
                  </a:lnTo>
                  <a:lnTo>
                    <a:pt x="998804" y="859421"/>
                  </a:lnTo>
                  <a:lnTo>
                    <a:pt x="1033106" y="888047"/>
                  </a:lnTo>
                  <a:lnTo>
                    <a:pt x="1069924" y="913523"/>
                  </a:lnTo>
                  <a:lnTo>
                    <a:pt x="1109052" y="935659"/>
                  </a:lnTo>
                  <a:lnTo>
                    <a:pt x="1150302" y="954227"/>
                  </a:lnTo>
                  <a:lnTo>
                    <a:pt x="1193444" y="969022"/>
                  </a:lnTo>
                  <a:lnTo>
                    <a:pt x="1238288" y="979855"/>
                  </a:lnTo>
                  <a:lnTo>
                    <a:pt x="1284617" y="986510"/>
                  </a:lnTo>
                  <a:lnTo>
                    <a:pt x="1332230" y="988771"/>
                  </a:lnTo>
                  <a:lnTo>
                    <a:pt x="1379842" y="986510"/>
                  </a:lnTo>
                  <a:lnTo>
                    <a:pt x="1426171" y="979855"/>
                  </a:lnTo>
                  <a:lnTo>
                    <a:pt x="1471028" y="969022"/>
                  </a:lnTo>
                  <a:lnTo>
                    <a:pt x="1514170" y="954227"/>
                  </a:lnTo>
                  <a:lnTo>
                    <a:pt x="1555419" y="935659"/>
                  </a:lnTo>
                  <a:lnTo>
                    <a:pt x="1594561" y="913523"/>
                  </a:lnTo>
                  <a:lnTo>
                    <a:pt x="1631391" y="888047"/>
                  </a:lnTo>
                  <a:lnTo>
                    <a:pt x="1665693" y="859421"/>
                  </a:lnTo>
                  <a:lnTo>
                    <a:pt x="1697266" y="827862"/>
                  </a:lnTo>
                  <a:lnTo>
                    <a:pt x="1725891" y="793572"/>
                  </a:lnTo>
                  <a:lnTo>
                    <a:pt x="1751380" y="756767"/>
                  </a:lnTo>
                  <a:lnTo>
                    <a:pt x="1773516" y="717638"/>
                  </a:lnTo>
                  <a:lnTo>
                    <a:pt x="1792097" y="676402"/>
                  </a:lnTo>
                  <a:lnTo>
                    <a:pt x="1806905" y="633260"/>
                  </a:lnTo>
                  <a:lnTo>
                    <a:pt x="1817738" y="588429"/>
                  </a:lnTo>
                  <a:lnTo>
                    <a:pt x="1824393" y="542112"/>
                  </a:lnTo>
                  <a:lnTo>
                    <a:pt x="1826653" y="494512"/>
                  </a:lnTo>
                  <a:close/>
                </a:path>
                <a:path w="2665094" h="2855595">
                  <a:moveTo>
                    <a:pt x="2664536" y="2108200"/>
                  </a:moveTo>
                  <a:lnTo>
                    <a:pt x="2637523" y="2067585"/>
                  </a:lnTo>
                  <a:lnTo>
                    <a:pt x="2609291" y="2027859"/>
                  </a:lnTo>
                  <a:lnTo>
                    <a:pt x="2579903" y="1989061"/>
                  </a:lnTo>
                  <a:lnTo>
                    <a:pt x="2549347" y="1951189"/>
                  </a:lnTo>
                  <a:lnTo>
                    <a:pt x="2517686" y="1914296"/>
                  </a:lnTo>
                  <a:lnTo>
                    <a:pt x="2484907" y="1878406"/>
                  </a:lnTo>
                  <a:lnTo>
                    <a:pt x="2451074" y="1843519"/>
                  </a:lnTo>
                  <a:lnTo>
                    <a:pt x="2416175" y="1809699"/>
                  </a:lnTo>
                  <a:lnTo>
                    <a:pt x="2380272" y="1776933"/>
                  </a:lnTo>
                  <a:lnTo>
                    <a:pt x="2343366" y="1745284"/>
                  </a:lnTo>
                  <a:lnTo>
                    <a:pt x="2305494" y="1714754"/>
                  </a:lnTo>
                  <a:lnTo>
                    <a:pt x="2266683" y="1685378"/>
                  </a:lnTo>
                  <a:lnTo>
                    <a:pt x="2226945" y="1657184"/>
                  </a:lnTo>
                  <a:lnTo>
                    <a:pt x="2186330" y="1630184"/>
                  </a:lnTo>
                  <a:lnTo>
                    <a:pt x="2144839" y="1604429"/>
                  </a:lnTo>
                  <a:lnTo>
                    <a:pt x="2102510" y="1579918"/>
                  </a:lnTo>
                  <a:lnTo>
                    <a:pt x="2059368" y="1556702"/>
                  </a:lnTo>
                  <a:lnTo>
                    <a:pt x="2015439" y="1534782"/>
                  </a:lnTo>
                  <a:lnTo>
                    <a:pt x="1970747" y="1514208"/>
                  </a:lnTo>
                  <a:lnTo>
                    <a:pt x="1925320" y="1494993"/>
                  </a:lnTo>
                  <a:lnTo>
                    <a:pt x="1879193" y="1477162"/>
                  </a:lnTo>
                  <a:lnTo>
                    <a:pt x="1832368" y="1460741"/>
                  </a:lnTo>
                  <a:lnTo>
                    <a:pt x="1784883" y="1445768"/>
                  </a:lnTo>
                  <a:lnTo>
                    <a:pt x="1736775" y="1432255"/>
                  </a:lnTo>
                  <a:lnTo>
                    <a:pt x="1688058" y="1420228"/>
                  </a:lnTo>
                  <a:lnTo>
                    <a:pt x="1638757" y="1409738"/>
                  </a:lnTo>
                  <a:lnTo>
                    <a:pt x="1588909" y="1400771"/>
                  </a:lnTo>
                  <a:lnTo>
                    <a:pt x="1538528" y="1393380"/>
                  </a:lnTo>
                  <a:lnTo>
                    <a:pt x="1487639" y="1387589"/>
                  </a:lnTo>
                  <a:lnTo>
                    <a:pt x="1436281" y="1383423"/>
                  </a:lnTo>
                  <a:lnTo>
                    <a:pt x="1384465" y="1380909"/>
                  </a:lnTo>
                  <a:lnTo>
                    <a:pt x="1332230" y="1380058"/>
                  </a:lnTo>
                  <a:lnTo>
                    <a:pt x="1279994" y="1380909"/>
                  </a:lnTo>
                  <a:lnTo>
                    <a:pt x="1228191" y="1383423"/>
                  </a:lnTo>
                  <a:lnTo>
                    <a:pt x="1176845" y="1387589"/>
                  </a:lnTo>
                  <a:lnTo>
                    <a:pt x="1125956" y="1393380"/>
                  </a:lnTo>
                  <a:lnTo>
                    <a:pt x="1075588" y="1400771"/>
                  </a:lnTo>
                  <a:lnTo>
                    <a:pt x="1025740" y="1409738"/>
                  </a:lnTo>
                  <a:lnTo>
                    <a:pt x="976452" y="1420228"/>
                  </a:lnTo>
                  <a:lnTo>
                    <a:pt x="927735" y="1432255"/>
                  </a:lnTo>
                  <a:lnTo>
                    <a:pt x="879627" y="1445768"/>
                  </a:lnTo>
                  <a:lnTo>
                    <a:pt x="832154" y="1460741"/>
                  </a:lnTo>
                  <a:lnTo>
                    <a:pt x="785342" y="1477162"/>
                  </a:lnTo>
                  <a:lnTo>
                    <a:pt x="739203" y="1494993"/>
                  </a:lnTo>
                  <a:lnTo>
                    <a:pt x="693788" y="1514208"/>
                  </a:lnTo>
                  <a:lnTo>
                    <a:pt x="649097" y="1534782"/>
                  </a:lnTo>
                  <a:lnTo>
                    <a:pt x="605167" y="1556702"/>
                  </a:lnTo>
                  <a:lnTo>
                    <a:pt x="562025" y="1579918"/>
                  </a:lnTo>
                  <a:lnTo>
                    <a:pt x="519709" y="1604429"/>
                  </a:lnTo>
                  <a:lnTo>
                    <a:pt x="478218" y="1630184"/>
                  </a:lnTo>
                  <a:lnTo>
                    <a:pt x="437603" y="1657184"/>
                  </a:lnTo>
                  <a:lnTo>
                    <a:pt x="397865" y="1685378"/>
                  </a:lnTo>
                  <a:lnTo>
                    <a:pt x="359054" y="1714754"/>
                  </a:lnTo>
                  <a:lnTo>
                    <a:pt x="321183" y="1745284"/>
                  </a:lnTo>
                  <a:lnTo>
                    <a:pt x="284276" y="1776933"/>
                  </a:lnTo>
                  <a:lnTo>
                    <a:pt x="248373" y="1809699"/>
                  </a:lnTo>
                  <a:lnTo>
                    <a:pt x="213487" y="1843519"/>
                  </a:lnTo>
                  <a:lnTo>
                    <a:pt x="179641" y="1878406"/>
                  </a:lnTo>
                  <a:lnTo>
                    <a:pt x="146875" y="1914296"/>
                  </a:lnTo>
                  <a:lnTo>
                    <a:pt x="115201" y="1951189"/>
                  </a:lnTo>
                  <a:lnTo>
                    <a:pt x="84645" y="1989061"/>
                  </a:lnTo>
                  <a:lnTo>
                    <a:pt x="55245" y="2027859"/>
                  </a:lnTo>
                  <a:lnTo>
                    <a:pt x="27025" y="2067585"/>
                  </a:lnTo>
                  <a:lnTo>
                    <a:pt x="0" y="2108200"/>
                  </a:lnTo>
                  <a:lnTo>
                    <a:pt x="25628" y="2148497"/>
                  </a:lnTo>
                  <a:lnTo>
                    <a:pt x="52425" y="2187943"/>
                  </a:lnTo>
                  <a:lnTo>
                    <a:pt x="80378" y="2226526"/>
                  </a:lnTo>
                  <a:lnTo>
                    <a:pt x="109448" y="2264206"/>
                  </a:lnTo>
                  <a:lnTo>
                    <a:pt x="139623" y="2300973"/>
                  </a:lnTo>
                  <a:lnTo>
                    <a:pt x="170878" y="2336800"/>
                  </a:lnTo>
                  <a:lnTo>
                    <a:pt x="203187" y="2371661"/>
                  </a:lnTo>
                  <a:lnTo>
                    <a:pt x="236512" y="2405519"/>
                  </a:lnTo>
                  <a:lnTo>
                    <a:pt x="270840" y="2438374"/>
                  </a:lnTo>
                  <a:lnTo>
                    <a:pt x="306158" y="2470175"/>
                  </a:lnTo>
                  <a:lnTo>
                    <a:pt x="342430" y="2500896"/>
                  </a:lnTo>
                  <a:lnTo>
                    <a:pt x="379628" y="2530538"/>
                  </a:lnTo>
                  <a:lnTo>
                    <a:pt x="417728" y="2559050"/>
                  </a:lnTo>
                  <a:lnTo>
                    <a:pt x="456704" y="2586418"/>
                  </a:lnTo>
                  <a:lnTo>
                    <a:pt x="496544" y="2612618"/>
                  </a:lnTo>
                  <a:lnTo>
                    <a:pt x="537222" y="2637625"/>
                  </a:lnTo>
                  <a:lnTo>
                    <a:pt x="578700" y="2661412"/>
                  </a:lnTo>
                  <a:lnTo>
                    <a:pt x="620953" y="2683954"/>
                  </a:lnTo>
                  <a:lnTo>
                    <a:pt x="663981" y="2705214"/>
                  </a:lnTo>
                  <a:lnTo>
                    <a:pt x="707732" y="2725191"/>
                  </a:lnTo>
                  <a:lnTo>
                    <a:pt x="752195" y="2743835"/>
                  </a:lnTo>
                  <a:lnTo>
                    <a:pt x="797344" y="2761132"/>
                  </a:lnTo>
                  <a:lnTo>
                    <a:pt x="843165" y="2777071"/>
                  </a:lnTo>
                  <a:lnTo>
                    <a:pt x="889609" y="2791599"/>
                  </a:lnTo>
                  <a:lnTo>
                    <a:pt x="936663" y="2804706"/>
                  </a:lnTo>
                  <a:lnTo>
                    <a:pt x="984313" y="2816364"/>
                  </a:lnTo>
                  <a:lnTo>
                    <a:pt x="1032522" y="2826562"/>
                  </a:lnTo>
                  <a:lnTo>
                    <a:pt x="1081265" y="2835249"/>
                  </a:lnTo>
                  <a:lnTo>
                    <a:pt x="1130528" y="2842412"/>
                  </a:lnTo>
                  <a:lnTo>
                    <a:pt x="1180287" y="2848038"/>
                  </a:lnTo>
                  <a:lnTo>
                    <a:pt x="1230503" y="2852077"/>
                  </a:lnTo>
                  <a:lnTo>
                    <a:pt x="1281163" y="2854528"/>
                  </a:lnTo>
                  <a:lnTo>
                    <a:pt x="1332230" y="2855341"/>
                  </a:lnTo>
                  <a:lnTo>
                    <a:pt x="1383309" y="2854528"/>
                  </a:lnTo>
                  <a:lnTo>
                    <a:pt x="1433982" y="2852077"/>
                  </a:lnTo>
                  <a:lnTo>
                    <a:pt x="1484198" y="2848038"/>
                  </a:lnTo>
                  <a:lnTo>
                    <a:pt x="1533956" y="2842412"/>
                  </a:lnTo>
                  <a:lnTo>
                    <a:pt x="1583220" y="2835249"/>
                  </a:lnTo>
                  <a:lnTo>
                    <a:pt x="1631975" y="2826562"/>
                  </a:lnTo>
                  <a:lnTo>
                    <a:pt x="1680197" y="2816364"/>
                  </a:lnTo>
                  <a:lnTo>
                    <a:pt x="1727847" y="2804706"/>
                  </a:lnTo>
                  <a:lnTo>
                    <a:pt x="1774901" y="2791599"/>
                  </a:lnTo>
                  <a:lnTo>
                    <a:pt x="1821357" y="2777071"/>
                  </a:lnTo>
                  <a:lnTo>
                    <a:pt x="1867166" y="2761132"/>
                  </a:lnTo>
                  <a:lnTo>
                    <a:pt x="1912327" y="2743835"/>
                  </a:lnTo>
                  <a:lnTo>
                    <a:pt x="1956790" y="2725191"/>
                  </a:lnTo>
                  <a:lnTo>
                    <a:pt x="2000554" y="2705214"/>
                  </a:lnTo>
                  <a:lnTo>
                    <a:pt x="2043569" y="2683954"/>
                  </a:lnTo>
                  <a:lnTo>
                    <a:pt x="2085835" y="2661412"/>
                  </a:lnTo>
                  <a:lnTo>
                    <a:pt x="2127313" y="2637625"/>
                  </a:lnTo>
                  <a:lnTo>
                    <a:pt x="2167991" y="2612618"/>
                  </a:lnTo>
                  <a:lnTo>
                    <a:pt x="2207831" y="2586418"/>
                  </a:lnTo>
                  <a:lnTo>
                    <a:pt x="2246820" y="2559050"/>
                  </a:lnTo>
                  <a:lnTo>
                    <a:pt x="2284920" y="2530538"/>
                  </a:lnTo>
                  <a:lnTo>
                    <a:pt x="2322118" y="2500896"/>
                  </a:lnTo>
                  <a:lnTo>
                    <a:pt x="2358377" y="2470175"/>
                  </a:lnTo>
                  <a:lnTo>
                    <a:pt x="2393696" y="2438374"/>
                  </a:lnTo>
                  <a:lnTo>
                    <a:pt x="2428036" y="2405519"/>
                  </a:lnTo>
                  <a:lnTo>
                    <a:pt x="2461361" y="2371661"/>
                  </a:lnTo>
                  <a:lnTo>
                    <a:pt x="2493670" y="2336800"/>
                  </a:lnTo>
                  <a:lnTo>
                    <a:pt x="2524912" y="2300973"/>
                  </a:lnTo>
                  <a:lnTo>
                    <a:pt x="2555087" y="2264206"/>
                  </a:lnTo>
                  <a:lnTo>
                    <a:pt x="2584170" y="2226526"/>
                  </a:lnTo>
                  <a:lnTo>
                    <a:pt x="2612110" y="2187943"/>
                  </a:lnTo>
                  <a:lnTo>
                    <a:pt x="2638920" y="2148497"/>
                  </a:lnTo>
                  <a:lnTo>
                    <a:pt x="2664536" y="2108200"/>
                  </a:lnTo>
                  <a:close/>
                </a:path>
              </a:pathLst>
            </a:custGeom>
            <a:solidFill>
              <a:srgbClr val="31978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32773" y="6091884"/>
              <a:ext cx="3757295" cy="3757295"/>
            </a:xfrm>
            <a:custGeom>
              <a:avLst/>
              <a:gdLst/>
              <a:ahLst/>
              <a:cxnLst/>
              <a:rect l="l" t="t" r="r" b="b"/>
              <a:pathLst>
                <a:path w="3757295" h="3757295">
                  <a:moveTo>
                    <a:pt x="1878396" y="3756875"/>
                  </a:moveTo>
                  <a:lnTo>
                    <a:pt x="1829912" y="3756262"/>
                  </a:lnTo>
                  <a:lnTo>
                    <a:pt x="1781731" y="3754431"/>
                  </a:lnTo>
                  <a:lnTo>
                    <a:pt x="1733867" y="3751398"/>
                  </a:lnTo>
                  <a:lnTo>
                    <a:pt x="1686335" y="3747177"/>
                  </a:lnTo>
                  <a:lnTo>
                    <a:pt x="1639150" y="3741783"/>
                  </a:lnTo>
                  <a:lnTo>
                    <a:pt x="1592326" y="3735231"/>
                  </a:lnTo>
                  <a:lnTo>
                    <a:pt x="1545879" y="3727535"/>
                  </a:lnTo>
                  <a:lnTo>
                    <a:pt x="1499823" y="3718711"/>
                  </a:lnTo>
                  <a:lnTo>
                    <a:pt x="1454173" y="3708772"/>
                  </a:lnTo>
                  <a:lnTo>
                    <a:pt x="1408944" y="3697735"/>
                  </a:lnTo>
                  <a:lnTo>
                    <a:pt x="1364149" y="3685613"/>
                  </a:lnTo>
                  <a:lnTo>
                    <a:pt x="1319805" y="3672421"/>
                  </a:lnTo>
                  <a:lnTo>
                    <a:pt x="1275926" y="3658175"/>
                  </a:lnTo>
                  <a:lnTo>
                    <a:pt x="1232526" y="3642888"/>
                  </a:lnTo>
                  <a:lnTo>
                    <a:pt x="1189621" y="3626576"/>
                  </a:lnTo>
                  <a:lnTo>
                    <a:pt x="1147224" y="3609253"/>
                  </a:lnTo>
                  <a:lnTo>
                    <a:pt x="1105352" y="3590934"/>
                  </a:lnTo>
                  <a:lnTo>
                    <a:pt x="1064018" y="3571634"/>
                  </a:lnTo>
                  <a:lnTo>
                    <a:pt x="1023237" y="3551368"/>
                  </a:lnTo>
                  <a:lnTo>
                    <a:pt x="983025" y="3530150"/>
                  </a:lnTo>
                  <a:lnTo>
                    <a:pt x="943395" y="3507995"/>
                  </a:lnTo>
                  <a:lnTo>
                    <a:pt x="904363" y="3484918"/>
                  </a:lnTo>
                  <a:lnTo>
                    <a:pt x="865944" y="3460934"/>
                  </a:lnTo>
                  <a:lnTo>
                    <a:pt x="828151" y="3436057"/>
                  </a:lnTo>
                  <a:lnTo>
                    <a:pt x="791000" y="3410302"/>
                  </a:lnTo>
                  <a:lnTo>
                    <a:pt x="754506" y="3383684"/>
                  </a:lnTo>
                  <a:lnTo>
                    <a:pt x="718683" y="3356218"/>
                  </a:lnTo>
                  <a:lnTo>
                    <a:pt x="683547" y="3327918"/>
                  </a:lnTo>
                  <a:lnTo>
                    <a:pt x="649111" y="3298799"/>
                  </a:lnTo>
                  <a:lnTo>
                    <a:pt x="615391" y="3268876"/>
                  </a:lnTo>
                  <a:lnTo>
                    <a:pt x="582401" y="3238164"/>
                  </a:lnTo>
                  <a:lnTo>
                    <a:pt x="550156" y="3206677"/>
                  </a:lnTo>
                  <a:lnTo>
                    <a:pt x="518671" y="3174430"/>
                  </a:lnTo>
                  <a:lnTo>
                    <a:pt x="487960" y="3141439"/>
                  </a:lnTo>
                  <a:lnTo>
                    <a:pt x="458039" y="3107717"/>
                  </a:lnTo>
                  <a:lnTo>
                    <a:pt x="428923" y="3073279"/>
                  </a:lnTo>
                  <a:lnTo>
                    <a:pt x="400624" y="3038140"/>
                  </a:lnTo>
                  <a:lnTo>
                    <a:pt x="373160" y="3002316"/>
                  </a:lnTo>
                  <a:lnTo>
                    <a:pt x="346544" y="2965820"/>
                  </a:lnTo>
                  <a:lnTo>
                    <a:pt x="320791" y="2928668"/>
                  </a:lnTo>
                  <a:lnTo>
                    <a:pt x="295916" y="2890873"/>
                  </a:lnTo>
                  <a:lnTo>
                    <a:pt x="271933" y="2852452"/>
                  </a:lnTo>
                  <a:lnTo>
                    <a:pt x="248858" y="2813419"/>
                  </a:lnTo>
                  <a:lnTo>
                    <a:pt x="226705" y="2773787"/>
                  </a:lnTo>
                  <a:lnTo>
                    <a:pt x="205488" y="2733574"/>
                  </a:lnTo>
                  <a:lnTo>
                    <a:pt x="185224" y="2692792"/>
                  </a:lnTo>
                  <a:lnTo>
                    <a:pt x="165925" y="2651457"/>
                  </a:lnTo>
                  <a:lnTo>
                    <a:pt x="147608" y="2609583"/>
                  </a:lnTo>
                  <a:lnTo>
                    <a:pt x="130287" y="2567185"/>
                  </a:lnTo>
                  <a:lnTo>
                    <a:pt x="113976" y="2524279"/>
                  </a:lnTo>
                  <a:lnTo>
                    <a:pt x="98691" y="2480878"/>
                  </a:lnTo>
                  <a:lnTo>
                    <a:pt x="84445" y="2436998"/>
                  </a:lnTo>
                  <a:lnTo>
                    <a:pt x="71255" y="2392653"/>
                  </a:lnTo>
                  <a:lnTo>
                    <a:pt x="59134" y="2347858"/>
                  </a:lnTo>
                  <a:lnTo>
                    <a:pt x="48098" y="2302628"/>
                  </a:lnTo>
                  <a:lnTo>
                    <a:pt x="38160" y="2256978"/>
                  </a:lnTo>
                  <a:lnTo>
                    <a:pt x="29337" y="2210921"/>
                  </a:lnTo>
                  <a:lnTo>
                    <a:pt x="21642" y="2164474"/>
                  </a:lnTo>
                  <a:lnTo>
                    <a:pt x="15090" y="2117651"/>
                  </a:lnTo>
                  <a:lnTo>
                    <a:pt x="9697" y="2070466"/>
                  </a:lnTo>
                  <a:lnTo>
                    <a:pt x="5477" y="2022934"/>
                  </a:lnTo>
                  <a:lnTo>
                    <a:pt x="2444" y="1975070"/>
                  </a:lnTo>
                  <a:lnTo>
                    <a:pt x="613" y="1926889"/>
                  </a:lnTo>
                  <a:lnTo>
                    <a:pt x="0" y="1878406"/>
                  </a:lnTo>
                  <a:lnTo>
                    <a:pt x="613" y="1829930"/>
                  </a:lnTo>
                  <a:lnTo>
                    <a:pt x="2444" y="1781755"/>
                  </a:lnTo>
                  <a:lnTo>
                    <a:pt x="5477" y="1733897"/>
                  </a:lnTo>
                  <a:lnTo>
                    <a:pt x="9697" y="1686371"/>
                  </a:lnTo>
                  <a:lnTo>
                    <a:pt x="15090" y="1639192"/>
                  </a:lnTo>
                  <a:lnTo>
                    <a:pt x="21642" y="1592373"/>
                  </a:lnTo>
                  <a:lnTo>
                    <a:pt x="29337" y="1545931"/>
                  </a:lnTo>
                  <a:lnTo>
                    <a:pt x="38160" y="1499879"/>
                  </a:lnTo>
                  <a:lnTo>
                    <a:pt x="48098" y="1454233"/>
                  </a:lnTo>
                  <a:lnTo>
                    <a:pt x="59134" y="1409007"/>
                  </a:lnTo>
                  <a:lnTo>
                    <a:pt x="71255" y="1364215"/>
                  </a:lnTo>
                  <a:lnTo>
                    <a:pt x="84445" y="1319874"/>
                  </a:lnTo>
                  <a:lnTo>
                    <a:pt x="98691" y="1275997"/>
                  </a:lnTo>
                  <a:lnTo>
                    <a:pt x="113976" y="1232599"/>
                  </a:lnTo>
                  <a:lnTo>
                    <a:pt x="130287" y="1189695"/>
                  </a:lnTo>
                  <a:lnTo>
                    <a:pt x="147608" y="1147301"/>
                  </a:lnTo>
                  <a:lnTo>
                    <a:pt x="165925" y="1105429"/>
                  </a:lnTo>
                  <a:lnTo>
                    <a:pt x="185224" y="1064096"/>
                  </a:lnTo>
                  <a:lnTo>
                    <a:pt x="205488" y="1023316"/>
                  </a:lnTo>
                  <a:lnTo>
                    <a:pt x="226705" y="983104"/>
                  </a:lnTo>
                  <a:lnTo>
                    <a:pt x="248858" y="943474"/>
                  </a:lnTo>
                  <a:lnTo>
                    <a:pt x="271933" y="904442"/>
                  </a:lnTo>
                  <a:lnTo>
                    <a:pt x="295916" y="866022"/>
                  </a:lnTo>
                  <a:lnTo>
                    <a:pt x="320791" y="828228"/>
                  </a:lnTo>
                  <a:lnTo>
                    <a:pt x="346544" y="791077"/>
                  </a:lnTo>
                  <a:lnTo>
                    <a:pt x="373160" y="754581"/>
                  </a:lnTo>
                  <a:lnTo>
                    <a:pt x="400624" y="718757"/>
                  </a:lnTo>
                  <a:lnTo>
                    <a:pt x="428923" y="683619"/>
                  </a:lnTo>
                  <a:lnTo>
                    <a:pt x="458039" y="649182"/>
                  </a:lnTo>
                  <a:lnTo>
                    <a:pt x="487960" y="615460"/>
                  </a:lnTo>
                  <a:lnTo>
                    <a:pt x="518671" y="582468"/>
                  </a:lnTo>
                  <a:lnTo>
                    <a:pt x="550156" y="550221"/>
                  </a:lnTo>
                  <a:lnTo>
                    <a:pt x="582401" y="518734"/>
                  </a:lnTo>
                  <a:lnTo>
                    <a:pt x="615391" y="488021"/>
                  </a:lnTo>
                  <a:lnTo>
                    <a:pt x="649111" y="458098"/>
                  </a:lnTo>
                  <a:lnTo>
                    <a:pt x="683547" y="428978"/>
                  </a:lnTo>
                  <a:lnTo>
                    <a:pt x="718683" y="400678"/>
                  </a:lnTo>
                  <a:lnTo>
                    <a:pt x="754506" y="373211"/>
                  </a:lnTo>
                  <a:lnTo>
                    <a:pt x="791000" y="346592"/>
                  </a:lnTo>
                  <a:lnTo>
                    <a:pt x="828151" y="320836"/>
                  </a:lnTo>
                  <a:lnTo>
                    <a:pt x="865944" y="295958"/>
                  </a:lnTo>
                  <a:lnTo>
                    <a:pt x="904363" y="271973"/>
                  </a:lnTo>
                  <a:lnTo>
                    <a:pt x="943395" y="248895"/>
                  </a:lnTo>
                  <a:lnTo>
                    <a:pt x="983025" y="226739"/>
                  </a:lnTo>
                  <a:lnTo>
                    <a:pt x="1023237" y="205520"/>
                  </a:lnTo>
                  <a:lnTo>
                    <a:pt x="1064018" y="185253"/>
                  </a:lnTo>
                  <a:lnTo>
                    <a:pt x="1105352" y="165952"/>
                  </a:lnTo>
                  <a:lnTo>
                    <a:pt x="1147224" y="147632"/>
                  </a:lnTo>
                  <a:lnTo>
                    <a:pt x="1189621" y="130308"/>
                  </a:lnTo>
                  <a:lnTo>
                    <a:pt x="1232526" y="113995"/>
                  </a:lnTo>
                  <a:lnTo>
                    <a:pt x="1275926" y="98708"/>
                  </a:lnTo>
                  <a:lnTo>
                    <a:pt x="1319805" y="84460"/>
                  </a:lnTo>
                  <a:lnTo>
                    <a:pt x="1364149" y="71268"/>
                  </a:lnTo>
                  <a:lnTo>
                    <a:pt x="1408944" y="59145"/>
                  </a:lnTo>
                  <a:lnTo>
                    <a:pt x="1454173" y="48106"/>
                  </a:lnTo>
                  <a:lnTo>
                    <a:pt x="1499823" y="38167"/>
                  </a:lnTo>
                  <a:lnTo>
                    <a:pt x="1545879" y="29342"/>
                  </a:lnTo>
                  <a:lnTo>
                    <a:pt x="1592326" y="21646"/>
                  </a:lnTo>
                  <a:lnTo>
                    <a:pt x="1639150" y="15093"/>
                  </a:lnTo>
                  <a:lnTo>
                    <a:pt x="1686335" y="9699"/>
                  </a:lnTo>
                  <a:lnTo>
                    <a:pt x="1733867" y="5478"/>
                  </a:lnTo>
                  <a:lnTo>
                    <a:pt x="1781731" y="2444"/>
                  </a:lnTo>
                  <a:lnTo>
                    <a:pt x="1829912" y="613"/>
                  </a:lnTo>
                  <a:lnTo>
                    <a:pt x="1878396" y="0"/>
                  </a:lnTo>
                  <a:lnTo>
                    <a:pt x="1926879" y="613"/>
                  </a:lnTo>
                  <a:lnTo>
                    <a:pt x="1975061" y="2444"/>
                  </a:lnTo>
                  <a:lnTo>
                    <a:pt x="2022924" y="5478"/>
                  </a:lnTo>
                  <a:lnTo>
                    <a:pt x="2070456" y="9699"/>
                  </a:lnTo>
                  <a:lnTo>
                    <a:pt x="2117641" y="15093"/>
                  </a:lnTo>
                  <a:lnTo>
                    <a:pt x="2164464" y="21646"/>
                  </a:lnTo>
                  <a:lnTo>
                    <a:pt x="2210911" y="29342"/>
                  </a:lnTo>
                  <a:lnTo>
                    <a:pt x="2256967" y="38167"/>
                  </a:lnTo>
                  <a:lnTo>
                    <a:pt x="2302617" y="48106"/>
                  </a:lnTo>
                  <a:lnTo>
                    <a:pt x="2347847" y="59145"/>
                  </a:lnTo>
                  <a:lnTo>
                    <a:pt x="2392641" y="71268"/>
                  </a:lnTo>
                  <a:lnTo>
                    <a:pt x="2436985" y="84460"/>
                  </a:lnTo>
                  <a:lnTo>
                    <a:pt x="2480864" y="98708"/>
                  </a:lnTo>
                  <a:lnTo>
                    <a:pt x="2524264" y="113995"/>
                  </a:lnTo>
                  <a:lnTo>
                    <a:pt x="2567169" y="130308"/>
                  </a:lnTo>
                  <a:lnTo>
                    <a:pt x="2609566" y="147632"/>
                  </a:lnTo>
                  <a:lnTo>
                    <a:pt x="2651438" y="165952"/>
                  </a:lnTo>
                  <a:lnTo>
                    <a:pt x="2692772" y="185253"/>
                  </a:lnTo>
                  <a:lnTo>
                    <a:pt x="2733552" y="205520"/>
                  </a:lnTo>
                  <a:lnTo>
                    <a:pt x="2773765" y="226739"/>
                  </a:lnTo>
                  <a:lnTo>
                    <a:pt x="2813394" y="248895"/>
                  </a:lnTo>
                  <a:lnTo>
                    <a:pt x="2852426" y="271973"/>
                  </a:lnTo>
                  <a:lnTo>
                    <a:pt x="2890846" y="295958"/>
                  </a:lnTo>
                  <a:lnTo>
                    <a:pt x="2928639" y="320836"/>
                  </a:lnTo>
                  <a:lnTo>
                    <a:pt x="2965789" y="346592"/>
                  </a:lnTo>
                  <a:lnTo>
                    <a:pt x="3002284" y="373211"/>
                  </a:lnTo>
                  <a:lnTo>
                    <a:pt x="3038106" y="400678"/>
                  </a:lnTo>
                  <a:lnTo>
                    <a:pt x="3073243" y="428978"/>
                  </a:lnTo>
                  <a:lnTo>
                    <a:pt x="3107679" y="458098"/>
                  </a:lnTo>
                  <a:lnTo>
                    <a:pt x="3141399" y="488021"/>
                  </a:lnTo>
                  <a:lnTo>
                    <a:pt x="3174389" y="518734"/>
                  </a:lnTo>
                  <a:lnTo>
                    <a:pt x="3206634" y="550221"/>
                  </a:lnTo>
                  <a:lnTo>
                    <a:pt x="3238119" y="582468"/>
                  </a:lnTo>
                  <a:lnTo>
                    <a:pt x="3268830" y="615460"/>
                  </a:lnTo>
                  <a:lnTo>
                    <a:pt x="3298751" y="649182"/>
                  </a:lnTo>
                  <a:lnTo>
                    <a:pt x="3327868" y="683619"/>
                  </a:lnTo>
                  <a:lnTo>
                    <a:pt x="3356166" y="718757"/>
                  </a:lnTo>
                  <a:lnTo>
                    <a:pt x="3383630" y="754581"/>
                  </a:lnTo>
                  <a:lnTo>
                    <a:pt x="3410247" y="791077"/>
                  </a:lnTo>
                  <a:lnTo>
                    <a:pt x="3436000" y="828228"/>
                  </a:lnTo>
                  <a:lnTo>
                    <a:pt x="3460875" y="866022"/>
                  </a:lnTo>
                  <a:lnTo>
                    <a:pt x="3484858" y="904442"/>
                  </a:lnTo>
                  <a:lnTo>
                    <a:pt x="3507933" y="943474"/>
                  </a:lnTo>
                  <a:lnTo>
                    <a:pt x="3530086" y="983104"/>
                  </a:lnTo>
                  <a:lnTo>
                    <a:pt x="3551302" y="1023316"/>
                  </a:lnTo>
                  <a:lnTo>
                    <a:pt x="3571567" y="1064096"/>
                  </a:lnTo>
                  <a:lnTo>
                    <a:pt x="3590866" y="1105429"/>
                  </a:lnTo>
                  <a:lnTo>
                    <a:pt x="3609183" y="1147301"/>
                  </a:lnTo>
                  <a:lnTo>
                    <a:pt x="3626504" y="1189695"/>
                  </a:lnTo>
                  <a:lnTo>
                    <a:pt x="3642815" y="1232599"/>
                  </a:lnTo>
                  <a:lnTo>
                    <a:pt x="3658100" y="1275997"/>
                  </a:lnTo>
                  <a:lnTo>
                    <a:pt x="3672346" y="1319874"/>
                  </a:lnTo>
                  <a:lnTo>
                    <a:pt x="3685536" y="1364215"/>
                  </a:lnTo>
                  <a:lnTo>
                    <a:pt x="3697657" y="1409007"/>
                  </a:lnTo>
                  <a:lnTo>
                    <a:pt x="3708694" y="1454233"/>
                  </a:lnTo>
                  <a:lnTo>
                    <a:pt x="3718631" y="1499879"/>
                  </a:lnTo>
                  <a:lnTo>
                    <a:pt x="3727455" y="1545931"/>
                  </a:lnTo>
                  <a:lnTo>
                    <a:pt x="3735150" y="1592373"/>
                  </a:lnTo>
                  <a:lnTo>
                    <a:pt x="3741701" y="1639192"/>
                  </a:lnTo>
                  <a:lnTo>
                    <a:pt x="3747095" y="1686371"/>
                  </a:lnTo>
                  <a:lnTo>
                    <a:pt x="3751315" y="1733897"/>
                  </a:lnTo>
                  <a:lnTo>
                    <a:pt x="3754348" y="1781755"/>
                  </a:lnTo>
                  <a:lnTo>
                    <a:pt x="3756179" y="1829930"/>
                  </a:lnTo>
                  <a:lnTo>
                    <a:pt x="3756792" y="1878406"/>
                  </a:lnTo>
                  <a:lnTo>
                    <a:pt x="3756179" y="1926889"/>
                  </a:lnTo>
                  <a:lnTo>
                    <a:pt x="3754348" y="1975070"/>
                  </a:lnTo>
                  <a:lnTo>
                    <a:pt x="3751315" y="2022934"/>
                  </a:lnTo>
                  <a:lnTo>
                    <a:pt x="3747095" y="2070466"/>
                  </a:lnTo>
                  <a:lnTo>
                    <a:pt x="3741701" y="2117651"/>
                  </a:lnTo>
                  <a:lnTo>
                    <a:pt x="3735150" y="2164474"/>
                  </a:lnTo>
                  <a:lnTo>
                    <a:pt x="3727455" y="2210921"/>
                  </a:lnTo>
                  <a:lnTo>
                    <a:pt x="3718631" y="2256978"/>
                  </a:lnTo>
                  <a:lnTo>
                    <a:pt x="3708694" y="2302628"/>
                  </a:lnTo>
                  <a:lnTo>
                    <a:pt x="3697657" y="2347858"/>
                  </a:lnTo>
                  <a:lnTo>
                    <a:pt x="3685536" y="2392653"/>
                  </a:lnTo>
                  <a:lnTo>
                    <a:pt x="3672346" y="2436998"/>
                  </a:lnTo>
                  <a:lnTo>
                    <a:pt x="3658100" y="2480878"/>
                  </a:lnTo>
                  <a:lnTo>
                    <a:pt x="3642815" y="2524279"/>
                  </a:lnTo>
                  <a:lnTo>
                    <a:pt x="3626504" y="2567185"/>
                  </a:lnTo>
                  <a:lnTo>
                    <a:pt x="3609183" y="2609583"/>
                  </a:lnTo>
                  <a:lnTo>
                    <a:pt x="3590866" y="2651457"/>
                  </a:lnTo>
                  <a:lnTo>
                    <a:pt x="3571567" y="2692792"/>
                  </a:lnTo>
                  <a:lnTo>
                    <a:pt x="3551302" y="2733574"/>
                  </a:lnTo>
                  <a:lnTo>
                    <a:pt x="3530086" y="2773787"/>
                  </a:lnTo>
                  <a:lnTo>
                    <a:pt x="3507933" y="2813419"/>
                  </a:lnTo>
                  <a:lnTo>
                    <a:pt x="3484858" y="2852452"/>
                  </a:lnTo>
                  <a:lnTo>
                    <a:pt x="3460875" y="2890873"/>
                  </a:lnTo>
                  <a:lnTo>
                    <a:pt x="3436000" y="2928668"/>
                  </a:lnTo>
                  <a:lnTo>
                    <a:pt x="3410247" y="2965820"/>
                  </a:lnTo>
                  <a:lnTo>
                    <a:pt x="3383630" y="3002316"/>
                  </a:lnTo>
                  <a:lnTo>
                    <a:pt x="3356166" y="3038140"/>
                  </a:lnTo>
                  <a:lnTo>
                    <a:pt x="3327868" y="3073279"/>
                  </a:lnTo>
                  <a:lnTo>
                    <a:pt x="3298751" y="3107717"/>
                  </a:lnTo>
                  <a:lnTo>
                    <a:pt x="3268830" y="3141439"/>
                  </a:lnTo>
                  <a:lnTo>
                    <a:pt x="3238119" y="3174430"/>
                  </a:lnTo>
                  <a:lnTo>
                    <a:pt x="3206634" y="3206677"/>
                  </a:lnTo>
                  <a:lnTo>
                    <a:pt x="3174389" y="3238164"/>
                  </a:lnTo>
                  <a:lnTo>
                    <a:pt x="3141399" y="3268876"/>
                  </a:lnTo>
                  <a:lnTo>
                    <a:pt x="3107679" y="3298799"/>
                  </a:lnTo>
                  <a:lnTo>
                    <a:pt x="3073243" y="3327918"/>
                  </a:lnTo>
                  <a:lnTo>
                    <a:pt x="3038106" y="3356218"/>
                  </a:lnTo>
                  <a:lnTo>
                    <a:pt x="3002284" y="3383684"/>
                  </a:lnTo>
                  <a:lnTo>
                    <a:pt x="2965789" y="3410302"/>
                  </a:lnTo>
                  <a:lnTo>
                    <a:pt x="2928639" y="3436057"/>
                  </a:lnTo>
                  <a:lnTo>
                    <a:pt x="2890846" y="3460934"/>
                  </a:lnTo>
                  <a:lnTo>
                    <a:pt x="2852426" y="3484918"/>
                  </a:lnTo>
                  <a:lnTo>
                    <a:pt x="2813394" y="3507995"/>
                  </a:lnTo>
                  <a:lnTo>
                    <a:pt x="2773765" y="3530150"/>
                  </a:lnTo>
                  <a:lnTo>
                    <a:pt x="2733552" y="3551368"/>
                  </a:lnTo>
                  <a:lnTo>
                    <a:pt x="2692772" y="3571634"/>
                  </a:lnTo>
                  <a:lnTo>
                    <a:pt x="2651438" y="3590934"/>
                  </a:lnTo>
                  <a:lnTo>
                    <a:pt x="2609566" y="3609253"/>
                  </a:lnTo>
                  <a:lnTo>
                    <a:pt x="2567169" y="3626576"/>
                  </a:lnTo>
                  <a:lnTo>
                    <a:pt x="2524264" y="3642888"/>
                  </a:lnTo>
                  <a:lnTo>
                    <a:pt x="2480864" y="3658175"/>
                  </a:lnTo>
                  <a:lnTo>
                    <a:pt x="2436985" y="3672421"/>
                  </a:lnTo>
                  <a:lnTo>
                    <a:pt x="2392641" y="3685613"/>
                  </a:lnTo>
                  <a:lnTo>
                    <a:pt x="2347847" y="3697735"/>
                  </a:lnTo>
                  <a:lnTo>
                    <a:pt x="2302617" y="3708772"/>
                  </a:lnTo>
                  <a:lnTo>
                    <a:pt x="2256967" y="3718711"/>
                  </a:lnTo>
                  <a:lnTo>
                    <a:pt x="2210911" y="3727535"/>
                  </a:lnTo>
                  <a:lnTo>
                    <a:pt x="2164464" y="3735231"/>
                  </a:lnTo>
                  <a:lnTo>
                    <a:pt x="2117641" y="3741783"/>
                  </a:lnTo>
                  <a:lnTo>
                    <a:pt x="2070456" y="3747177"/>
                  </a:lnTo>
                  <a:lnTo>
                    <a:pt x="2022924" y="3751398"/>
                  </a:lnTo>
                  <a:lnTo>
                    <a:pt x="1975061" y="3754431"/>
                  </a:lnTo>
                  <a:lnTo>
                    <a:pt x="1926879" y="3756262"/>
                  </a:lnTo>
                  <a:lnTo>
                    <a:pt x="1878396" y="3756875"/>
                  </a:lnTo>
                  <a:close/>
                </a:path>
              </a:pathLst>
            </a:custGeom>
            <a:solidFill>
              <a:srgbClr val="2D93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46367" y="6405571"/>
              <a:ext cx="3129915" cy="3129915"/>
            </a:xfrm>
            <a:custGeom>
              <a:avLst/>
              <a:gdLst/>
              <a:ahLst/>
              <a:cxnLst/>
              <a:rect l="l" t="t" r="r" b="b"/>
              <a:pathLst>
                <a:path w="3129915" h="3129915">
                  <a:moveTo>
                    <a:pt x="1564802" y="3129522"/>
                  </a:moveTo>
                  <a:lnTo>
                    <a:pt x="1516961" y="3128804"/>
                  </a:lnTo>
                  <a:lnTo>
                    <a:pt x="1469478" y="3126666"/>
                  </a:lnTo>
                  <a:lnTo>
                    <a:pt x="1422372" y="3123127"/>
                  </a:lnTo>
                  <a:lnTo>
                    <a:pt x="1375664" y="3118208"/>
                  </a:lnTo>
                  <a:lnTo>
                    <a:pt x="1329375" y="3111929"/>
                  </a:lnTo>
                  <a:lnTo>
                    <a:pt x="1283524" y="3104311"/>
                  </a:lnTo>
                  <a:lnTo>
                    <a:pt x="1238134" y="3095374"/>
                  </a:lnTo>
                  <a:lnTo>
                    <a:pt x="1193223" y="3085139"/>
                  </a:lnTo>
                  <a:lnTo>
                    <a:pt x="1148812" y="3073626"/>
                  </a:lnTo>
                  <a:lnTo>
                    <a:pt x="1104923" y="3060856"/>
                  </a:lnTo>
                  <a:lnTo>
                    <a:pt x="1061575" y="3046849"/>
                  </a:lnTo>
                  <a:lnTo>
                    <a:pt x="1018788" y="3031625"/>
                  </a:lnTo>
                  <a:lnTo>
                    <a:pt x="976584" y="3015205"/>
                  </a:lnTo>
                  <a:lnTo>
                    <a:pt x="934982" y="2997610"/>
                  </a:lnTo>
                  <a:lnTo>
                    <a:pt x="894004" y="2978860"/>
                  </a:lnTo>
                  <a:lnTo>
                    <a:pt x="853669" y="2958975"/>
                  </a:lnTo>
                  <a:lnTo>
                    <a:pt x="813998" y="2937976"/>
                  </a:lnTo>
                  <a:lnTo>
                    <a:pt x="775012" y="2915883"/>
                  </a:lnTo>
                  <a:lnTo>
                    <a:pt x="736731" y="2892717"/>
                  </a:lnTo>
                  <a:lnTo>
                    <a:pt x="699175" y="2868498"/>
                  </a:lnTo>
                  <a:lnTo>
                    <a:pt x="662365" y="2843246"/>
                  </a:lnTo>
                  <a:lnTo>
                    <a:pt x="626322" y="2816983"/>
                  </a:lnTo>
                  <a:lnTo>
                    <a:pt x="591065" y="2789729"/>
                  </a:lnTo>
                  <a:lnTo>
                    <a:pt x="556616" y="2761503"/>
                  </a:lnTo>
                  <a:lnTo>
                    <a:pt x="522994" y="2732327"/>
                  </a:lnTo>
                  <a:lnTo>
                    <a:pt x="490221" y="2702221"/>
                  </a:lnTo>
                  <a:lnTo>
                    <a:pt x="458316" y="2671206"/>
                  </a:lnTo>
                  <a:lnTo>
                    <a:pt x="427301" y="2639301"/>
                  </a:lnTo>
                  <a:lnTo>
                    <a:pt x="397194" y="2606528"/>
                  </a:lnTo>
                  <a:lnTo>
                    <a:pt x="368018" y="2572906"/>
                  </a:lnTo>
                  <a:lnTo>
                    <a:pt x="339793" y="2538457"/>
                  </a:lnTo>
                  <a:lnTo>
                    <a:pt x="312538" y="2503200"/>
                  </a:lnTo>
                  <a:lnTo>
                    <a:pt x="286275" y="2467157"/>
                  </a:lnTo>
                  <a:lnTo>
                    <a:pt x="261024" y="2430347"/>
                  </a:lnTo>
                  <a:lnTo>
                    <a:pt x="236805" y="2392791"/>
                  </a:lnTo>
                  <a:lnTo>
                    <a:pt x="213639" y="2354510"/>
                  </a:lnTo>
                  <a:lnTo>
                    <a:pt x="191546" y="2315524"/>
                  </a:lnTo>
                  <a:lnTo>
                    <a:pt x="170547" y="2275853"/>
                  </a:lnTo>
                  <a:lnTo>
                    <a:pt x="150662" y="2235518"/>
                  </a:lnTo>
                  <a:lnTo>
                    <a:pt x="131911" y="2194540"/>
                  </a:lnTo>
                  <a:lnTo>
                    <a:pt x="114316" y="2152938"/>
                  </a:lnTo>
                  <a:lnTo>
                    <a:pt x="97896" y="2110734"/>
                  </a:lnTo>
                  <a:lnTo>
                    <a:pt x="82673" y="2067947"/>
                  </a:lnTo>
                  <a:lnTo>
                    <a:pt x="68665" y="2024599"/>
                  </a:lnTo>
                  <a:lnTo>
                    <a:pt x="55895" y="1980709"/>
                  </a:lnTo>
                  <a:lnTo>
                    <a:pt x="44382" y="1936299"/>
                  </a:lnTo>
                  <a:lnTo>
                    <a:pt x="34147" y="1891388"/>
                  </a:lnTo>
                  <a:lnTo>
                    <a:pt x="25210" y="1845997"/>
                  </a:lnTo>
                  <a:lnTo>
                    <a:pt x="17592" y="1800147"/>
                  </a:lnTo>
                  <a:lnTo>
                    <a:pt x="11313" y="1753858"/>
                  </a:lnTo>
                  <a:lnTo>
                    <a:pt x="6394" y="1707150"/>
                  </a:lnTo>
                  <a:lnTo>
                    <a:pt x="2855" y="1660044"/>
                  </a:lnTo>
                  <a:lnTo>
                    <a:pt x="717" y="1612560"/>
                  </a:lnTo>
                  <a:lnTo>
                    <a:pt x="0" y="1564719"/>
                  </a:lnTo>
                  <a:lnTo>
                    <a:pt x="717" y="1516883"/>
                  </a:lnTo>
                  <a:lnTo>
                    <a:pt x="2855" y="1469403"/>
                  </a:lnTo>
                  <a:lnTo>
                    <a:pt x="6394" y="1422302"/>
                  </a:lnTo>
                  <a:lnTo>
                    <a:pt x="11313" y="1375598"/>
                  </a:lnTo>
                  <a:lnTo>
                    <a:pt x="17592" y="1329312"/>
                  </a:lnTo>
                  <a:lnTo>
                    <a:pt x="25210" y="1283466"/>
                  </a:lnTo>
                  <a:lnTo>
                    <a:pt x="34147" y="1238078"/>
                  </a:lnTo>
                  <a:lnTo>
                    <a:pt x="44382" y="1193171"/>
                  </a:lnTo>
                  <a:lnTo>
                    <a:pt x="55895" y="1148764"/>
                  </a:lnTo>
                  <a:lnTo>
                    <a:pt x="68665" y="1104877"/>
                  </a:lnTo>
                  <a:lnTo>
                    <a:pt x="82673" y="1061532"/>
                  </a:lnTo>
                  <a:lnTo>
                    <a:pt x="97896" y="1018748"/>
                  </a:lnTo>
                  <a:lnTo>
                    <a:pt x="114316" y="976547"/>
                  </a:lnTo>
                  <a:lnTo>
                    <a:pt x="131911" y="934948"/>
                  </a:lnTo>
                  <a:lnTo>
                    <a:pt x="150662" y="893972"/>
                  </a:lnTo>
                  <a:lnTo>
                    <a:pt x="170547" y="853639"/>
                  </a:lnTo>
                  <a:lnTo>
                    <a:pt x="191546" y="813971"/>
                  </a:lnTo>
                  <a:lnTo>
                    <a:pt x="213639" y="774987"/>
                  </a:lnTo>
                  <a:lnTo>
                    <a:pt x="236805" y="736708"/>
                  </a:lnTo>
                  <a:lnTo>
                    <a:pt x="261024" y="699154"/>
                  </a:lnTo>
                  <a:lnTo>
                    <a:pt x="286275" y="662346"/>
                  </a:lnTo>
                  <a:lnTo>
                    <a:pt x="312538" y="626304"/>
                  </a:lnTo>
                  <a:lnTo>
                    <a:pt x="339793" y="591049"/>
                  </a:lnTo>
                  <a:lnTo>
                    <a:pt x="368018" y="556601"/>
                  </a:lnTo>
                  <a:lnTo>
                    <a:pt x="397194" y="522981"/>
                  </a:lnTo>
                  <a:lnTo>
                    <a:pt x="427301" y="490209"/>
                  </a:lnTo>
                  <a:lnTo>
                    <a:pt x="458316" y="458305"/>
                  </a:lnTo>
                  <a:lnTo>
                    <a:pt x="490221" y="427291"/>
                  </a:lnTo>
                  <a:lnTo>
                    <a:pt x="522994" y="397186"/>
                  </a:lnTo>
                  <a:lnTo>
                    <a:pt x="556616" y="368010"/>
                  </a:lnTo>
                  <a:lnTo>
                    <a:pt x="591065" y="339786"/>
                  </a:lnTo>
                  <a:lnTo>
                    <a:pt x="626322" y="312532"/>
                  </a:lnTo>
                  <a:lnTo>
                    <a:pt x="662365" y="286270"/>
                  </a:lnTo>
                  <a:lnTo>
                    <a:pt x="699175" y="261019"/>
                  </a:lnTo>
                  <a:lnTo>
                    <a:pt x="736731" y="236801"/>
                  </a:lnTo>
                  <a:lnTo>
                    <a:pt x="775012" y="213635"/>
                  </a:lnTo>
                  <a:lnTo>
                    <a:pt x="813998" y="191543"/>
                  </a:lnTo>
                  <a:lnTo>
                    <a:pt x="853669" y="170544"/>
                  </a:lnTo>
                  <a:lnTo>
                    <a:pt x="894004" y="150660"/>
                  </a:lnTo>
                  <a:lnTo>
                    <a:pt x="934982" y="131910"/>
                  </a:lnTo>
                  <a:lnTo>
                    <a:pt x="976584" y="114315"/>
                  </a:lnTo>
                  <a:lnTo>
                    <a:pt x="1018788" y="97895"/>
                  </a:lnTo>
                  <a:lnTo>
                    <a:pt x="1061575" y="82672"/>
                  </a:lnTo>
                  <a:lnTo>
                    <a:pt x="1104923" y="68665"/>
                  </a:lnTo>
                  <a:lnTo>
                    <a:pt x="1148812" y="55895"/>
                  </a:lnTo>
                  <a:lnTo>
                    <a:pt x="1193223" y="44382"/>
                  </a:lnTo>
                  <a:lnTo>
                    <a:pt x="1238134" y="34147"/>
                  </a:lnTo>
                  <a:lnTo>
                    <a:pt x="1283524" y="25210"/>
                  </a:lnTo>
                  <a:lnTo>
                    <a:pt x="1329375" y="17592"/>
                  </a:lnTo>
                  <a:lnTo>
                    <a:pt x="1375664" y="11313"/>
                  </a:lnTo>
                  <a:lnTo>
                    <a:pt x="1422372" y="6394"/>
                  </a:lnTo>
                  <a:lnTo>
                    <a:pt x="1469478" y="2855"/>
                  </a:lnTo>
                  <a:lnTo>
                    <a:pt x="1516961" y="717"/>
                  </a:lnTo>
                  <a:lnTo>
                    <a:pt x="1564802" y="0"/>
                  </a:lnTo>
                  <a:lnTo>
                    <a:pt x="1612642" y="717"/>
                  </a:lnTo>
                  <a:lnTo>
                    <a:pt x="1660126" y="2855"/>
                  </a:lnTo>
                  <a:lnTo>
                    <a:pt x="1707231" y="6394"/>
                  </a:lnTo>
                  <a:lnTo>
                    <a:pt x="1753938" y="11313"/>
                  </a:lnTo>
                  <a:lnTo>
                    <a:pt x="1800227" y="17592"/>
                  </a:lnTo>
                  <a:lnTo>
                    <a:pt x="1846077" y="25210"/>
                  </a:lnTo>
                  <a:lnTo>
                    <a:pt x="1891468" y="34147"/>
                  </a:lnTo>
                  <a:lnTo>
                    <a:pt x="1936378" y="44382"/>
                  </a:lnTo>
                  <a:lnTo>
                    <a:pt x="1980788" y="55895"/>
                  </a:lnTo>
                  <a:lnTo>
                    <a:pt x="2024677" y="68665"/>
                  </a:lnTo>
                  <a:lnTo>
                    <a:pt x="2068025" y="82672"/>
                  </a:lnTo>
                  <a:lnTo>
                    <a:pt x="2110811" y="97895"/>
                  </a:lnTo>
                  <a:lnTo>
                    <a:pt x="2153015" y="114315"/>
                  </a:lnTo>
                  <a:lnTo>
                    <a:pt x="2194617" y="131910"/>
                  </a:lnTo>
                  <a:lnTo>
                    <a:pt x="2235595" y="150660"/>
                  </a:lnTo>
                  <a:lnTo>
                    <a:pt x="2275929" y="170544"/>
                  </a:lnTo>
                  <a:lnTo>
                    <a:pt x="2315600" y="191543"/>
                  </a:lnTo>
                  <a:lnTo>
                    <a:pt x="2354586" y="213635"/>
                  </a:lnTo>
                  <a:lnTo>
                    <a:pt x="2392867" y="236801"/>
                  </a:lnTo>
                  <a:lnTo>
                    <a:pt x="2430422" y="261019"/>
                  </a:lnTo>
                  <a:lnTo>
                    <a:pt x="2467232" y="286270"/>
                  </a:lnTo>
                  <a:lnTo>
                    <a:pt x="2503275" y="312532"/>
                  </a:lnTo>
                  <a:lnTo>
                    <a:pt x="2538531" y="339786"/>
                  </a:lnTo>
                  <a:lnTo>
                    <a:pt x="2572980" y="368010"/>
                  </a:lnTo>
                  <a:lnTo>
                    <a:pt x="2606602" y="397186"/>
                  </a:lnTo>
                  <a:lnTo>
                    <a:pt x="2639375" y="427291"/>
                  </a:lnTo>
                  <a:lnTo>
                    <a:pt x="2671280" y="458305"/>
                  </a:lnTo>
                  <a:lnTo>
                    <a:pt x="2702295" y="490209"/>
                  </a:lnTo>
                  <a:lnTo>
                    <a:pt x="2732401" y="522981"/>
                  </a:lnTo>
                  <a:lnTo>
                    <a:pt x="2761577" y="556601"/>
                  </a:lnTo>
                  <a:lnTo>
                    <a:pt x="2789802" y="591049"/>
                  </a:lnTo>
                  <a:lnTo>
                    <a:pt x="2817057" y="626304"/>
                  </a:lnTo>
                  <a:lnTo>
                    <a:pt x="2843320" y="662346"/>
                  </a:lnTo>
                  <a:lnTo>
                    <a:pt x="2868571" y="699154"/>
                  </a:lnTo>
                  <a:lnTo>
                    <a:pt x="2892790" y="736708"/>
                  </a:lnTo>
                  <a:lnTo>
                    <a:pt x="2915956" y="774987"/>
                  </a:lnTo>
                  <a:lnTo>
                    <a:pt x="2938049" y="813971"/>
                  </a:lnTo>
                  <a:lnTo>
                    <a:pt x="2959048" y="853639"/>
                  </a:lnTo>
                  <a:lnTo>
                    <a:pt x="2978933" y="893972"/>
                  </a:lnTo>
                  <a:lnTo>
                    <a:pt x="2997683" y="934948"/>
                  </a:lnTo>
                  <a:lnTo>
                    <a:pt x="3015278" y="976547"/>
                  </a:lnTo>
                  <a:lnTo>
                    <a:pt x="3031698" y="1018748"/>
                  </a:lnTo>
                  <a:lnTo>
                    <a:pt x="3046921" y="1061532"/>
                  </a:lnTo>
                  <a:lnTo>
                    <a:pt x="3060929" y="1104877"/>
                  </a:lnTo>
                  <a:lnTo>
                    <a:pt x="3073699" y="1148764"/>
                  </a:lnTo>
                  <a:lnTo>
                    <a:pt x="3085212" y="1193171"/>
                  </a:lnTo>
                  <a:lnTo>
                    <a:pt x="3095447" y="1238078"/>
                  </a:lnTo>
                  <a:lnTo>
                    <a:pt x="3104384" y="1283466"/>
                  </a:lnTo>
                  <a:lnTo>
                    <a:pt x="3112002" y="1329312"/>
                  </a:lnTo>
                  <a:lnTo>
                    <a:pt x="3118280" y="1375598"/>
                  </a:lnTo>
                  <a:lnTo>
                    <a:pt x="3123200" y="1422302"/>
                  </a:lnTo>
                  <a:lnTo>
                    <a:pt x="3126739" y="1469403"/>
                  </a:lnTo>
                  <a:lnTo>
                    <a:pt x="3128877" y="1516883"/>
                  </a:lnTo>
                  <a:lnTo>
                    <a:pt x="3129594" y="1564719"/>
                  </a:lnTo>
                  <a:lnTo>
                    <a:pt x="3128877" y="1612560"/>
                  </a:lnTo>
                  <a:lnTo>
                    <a:pt x="3126739" y="1660044"/>
                  </a:lnTo>
                  <a:lnTo>
                    <a:pt x="3123200" y="1707150"/>
                  </a:lnTo>
                  <a:lnTo>
                    <a:pt x="3118280" y="1753858"/>
                  </a:lnTo>
                  <a:lnTo>
                    <a:pt x="3112002" y="1800147"/>
                  </a:lnTo>
                  <a:lnTo>
                    <a:pt x="3104384" y="1845997"/>
                  </a:lnTo>
                  <a:lnTo>
                    <a:pt x="3095447" y="1891388"/>
                  </a:lnTo>
                  <a:lnTo>
                    <a:pt x="3085212" y="1936299"/>
                  </a:lnTo>
                  <a:lnTo>
                    <a:pt x="3073699" y="1980709"/>
                  </a:lnTo>
                  <a:lnTo>
                    <a:pt x="3060929" y="2024599"/>
                  </a:lnTo>
                  <a:lnTo>
                    <a:pt x="3046921" y="2067947"/>
                  </a:lnTo>
                  <a:lnTo>
                    <a:pt x="3031698" y="2110734"/>
                  </a:lnTo>
                  <a:lnTo>
                    <a:pt x="3015278" y="2152938"/>
                  </a:lnTo>
                  <a:lnTo>
                    <a:pt x="2997683" y="2194540"/>
                  </a:lnTo>
                  <a:lnTo>
                    <a:pt x="2978933" y="2235518"/>
                  </a:lnTo>
                  <a:lnTo>
                    <a:pt x="2959048" y="2275853"/>
                  </a:lnTo>
                  <a:lnTo>
                    <a:pt x="2938049" y="2315524"/>
                  </a:lnTo>
                  <a:lnTo>
                    <a:pt x="2915956" y="2354510"/>
                  </a:lnTo>
                  <a:lnTo>
                    <a:pt x="2892790" y="2392791"/>
                  </a:lnTo>
                  <a:lnTo>
                    <a:pt x="2868571" y="2430347"/>
                  </a:lnTo>
                  <a:lnTo>
                    <a:pt x="2843320" y="2467157"/>
                  </a:lnTo>
                  <a:lnTo>
                    <a:pt x="2817057" y="2503200"/>
                  </a:lnTo>
                  <a:lnTo>
                    <a:pt x="2789802" y="2538457"/>
                  </a:lnTo>
                  <a:lnTo>
                    <a:pt x="2761577" y="2572906"/>
                  </a:lnTo>
                  <a:lnTo>
                    <a:pt x="2732401" y="2606528"/>
                  </a:lnTo>
                  <a:lnTo>
                    <a:pt x="2702295" y="2639301"/>
                  </a:lnTo>
                  <a:lnTo>
                    <a:pt x="2671280" y="2671206"/>
                  </a:lnTo>
                  <a:lnTo>
                    <a:pt x="2639375" y="2702221"/>
                  </a:lnTo>
                  <a:lnTo>
                    <a:pt x="2606602" y="2732327"/>
                  </a:lnTo>
                  <a:lnTo>
                    <a:pt x="2572980" y="2761503"/>
                  </a:lnTo>
                  <a:lnTo>
                    <a:pt x="2538531" y="2789729"/>
                  </a:lnTo>
                  <a:lnTo>
                    <a:pt x="2503275" y="2816983"/>
                  </a:lnTo>
                  <a:lnTo>
                    <a:pt x="2467232" y="2843246"/>
                  </a:lnTo>
                  <a:lnTo>
                    <a:pt x="2430422" y="2868498"/>
                  </a:lnTo>
                  <a:lnTo>
                    <a:pt x="2392867" y="2892717"/>
                  </a:lnTo>
                  <a:lnTo>
                    <a:pt x="2354586" y="2915883"/>
                  </a:lnTo>
                  <a:lnTo>
                    <a:pt x="2315600" y="2937976"/>
                  </a:lnTo>
                  <a:lnTo>
                    <a:pt x="2275929" y="2958975"/>
                  </a:lnTo>
                  <a:lnTo>
                    <a:pt x="2235595" y="2978860"/>
                  </a:lnTo>
                  <a:lnTo>
                    <a:pt x="2194617" y="2997610"/>
                  </a:lnTo>
                  <a:lnTo>
                    <a:pt x="2153015" y="3015205"/>
                  </a:lnTo>
                  <a:lnTo>
                    <a:pt x="2110811" y="3031625"/>
                  </a:lnTo>
                  <a:lnTo>
                    <a:pt x="2068025" y="3046849"/>
                  </a:lnTo>
                  <a:lnTo>
                    <a:pt x="2024677" y="3060856"/>
                  </a:lnTo>
                  <a:lnTo>
                    <a:pt x="1980788" y="3073626"/>
                  </a:lnTo>
                  <a:lnTo>
                    <a:pt x="1936378" y="3085139"/>
                  </a:lnTo>
                  <a:lnTo>
                    <a:pt x="1891468" y="3095374"/>
                  </a:lnTo>
                  <a:lnTo>
                    <a:pt x="1846077" y="3104311"/>
                  </a:lnTo>
                  <a:lnTo>
                    <a:pt x="1800227" y="3111929"/>
                  </a:lnTo>
                  <a:lnTo>
                    <a:pt x="1753938" y="3118208"/>
                  </a:lnTo>
                  <a:lnTo>
                    <a:pt x="1707231" y="3123127"/>
                  </a:lnTo>
                  <a:lnTo>
                    <a:pt x="1660126" y="3126666"/>
                  </a:lnTo>
                  <a:lnTo>
                    <a:pt x="1612642" y="3128804"/>
                  </a:lnTo>
                  <a:lnTo>
                    <a:pt x="1564802" y="3129522"/>
                  </a:lnTo>
                  <a:close/>
                </a:path>
              </a:pathLst>
            </a:custGeom>
            <a:solidFill>
              <a:srgbClr val="26A2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678611" y="6679754"/>
              <a:ext cx="2665095" cy="2855595"/>
            </a:xfrm>
            <a:custGeom>
              <a:avLst/>
              <a:gdLst/>
              <a:ahLst/>
              <a:cxnLst/>
              <a:rect l="l" t="t" r="r" b="b"/>
              <a:pathLst>
                <a:path w="2665094" h="2855595">
                  <a:moveTo>
                    <a:pt x="1826983" y="494512"/>
                  </a:moveTo>
                  <a:lnTo>
                    <a:pt x="1824723" y="446887"/>
                  </a:lnTo>
                  <a:lnTo>
                    <a:pt x="1818068" y="400545"/>
                  </a:lnTo>
                  <a:lnTo>
                    <a:pt x="1807235" y="355688"/>
                  </a:lnTo>
                  <a:lnTo>
                    <a:pt x="1792427" y="312521"/>
                  </a:lnTo>
                  <a:lnTo>
                    <a:pt x="1773847" y="271259"/>
                  </a:lnTo>
                  <a:lnTo>
                    <a:pt x="1751711" y="232117"/>
                  </a:lnTo>
                  <a:lnTo>
                    <a:pt x="1726222" y="195287"/>
                  </a:lnTo>
                  <a:lnTo>
                    <a:pt x="1697596" y="160972"/>
                  </a:lnTo>
                  <a:lnTo>
                    <a:pt x="1666024" y="129400"/>
                  </a:lnTo>
                  <a:lnTo>
                    <a:pt x="1631721" y="100761"/>
                  </a:lnTo>
                  <a:lnTo>
                    <a:pt x="1594891" y="75272"/>
                  </a:lnTo>
                  <a:lnTo>
                    <a:pt x="1555750" y="53136"/>
                  </a:lnTo>
                  <a:lnTo>
                    <a:pt x="1514500" y="34556"/>
                  </a:lnTo>
                  <a:lnTo>
                    <a:pt x="1471345" y="19748"/>
                  </a:lnTo>
                  <a:lnTo>
                    <a:pt x="1426502" y="8915"/>
                  </a:lnTo>
                  <a:lnTo>
                    <a:pt x="1380159" y="2260"/>
                  </a:lnTo>
                  <a:lnTo>
                    <a:pt x="1332547" y="0"/>
                  </a:lnTo>
                  <a:lnTo>
                    <a:pt x="1284935" y="2260"/>
                  </a:lnTo>
                  <a:lnTo>
                    <a:pt x="1238605" y="8915"/>
                  </a:lnTo>
                  <a:lnTo>
                    <a:pt x="1193761" y="19748"/>
                  </a:lnTo>
                  <a:lnTo>
                    <a:pt x="1150620" y="34556"/>
                  </a:lnTo>
                  <a:lnTo>
                    <a:pt x="1109370" y="53136"/>
                  </a:lnTo>
                  <a:lnTo>
                    <a:pt x="1070229" y="75272"/>
                  </a:lnTo>
                  <a:lnTo>
                    <a:pt x="1033411" y="100761"/>
                  </a:lnTo>
                  <a:lnTo>
                    <a:pt x="999121" y="129400"/>
                  </a:lnTo>
                  <a:lnTo>
                    <a:pt x="967549" y="160972"/>
                  </a:lnTo>
                  <a:lnTo>
                    <a:pt x="938923" y="195287"/>
                  </a:lnTo>
                  <a:lnTo>
                    <a:pt x="913447" y="232117"/>
                  </a:lnTo>
                  <a:lnTo>
                    <a:pt x="891311" y="271259"/>
                  </a:lnTo>
                  <a:lnTo>
                    <a:pt x="872744" y="312521"/>
                  </a:lnTo>
                  <a:lnTo>
                    <a:pt x="857948" y="355688"/>
                  </a:lnTo>
                  <a:lnTo>
                    <a:pt x="847115" y="400545"/>
                  </a:lnTo>
                  <a:lnTo>
                    <a:pt x="840460" y="446887"/>
                  </a:lnTo>
                  <a:lnTo>
                    <a:pt x="838200" y="494512"/>
                  </a:lnTo>
                  <a:lnTo>
                    <a:pt x="840460" y="542112"/>
                  </a:lnTo>
                  <a:lnTo>
                    <a:pt x="847115" y="588429"/>
                  </a:lnTo>
                  <a:lnTo>
                    <a:pt x="857948" y="633260"/>
                  </a:lnTo>
                  <a:lnTo>
                    <a:pt x="872744" y="676402"/>
                  </a:lnTo>
                  <a:lnTo>
                    <a:pt x="891311" y="717638"/>
                  </a:lnTo>
                  <a:lnTo>
                    <a:pt x="913447" y="756767"/>
                  </a:lnTo>
                  <a:lnTo>
                    <a:pt x="938923" y="793572"/>
                  </a:lnTo>
                  <a:lnTo>
                    <a:pt x="967549" y="827862"/>
                  </a:lnTo>
                  <a:lnTo>
                    <a:pt x="999121" y="859421"/>
                  </a:lnTo>
                  <a:lnTo>
                    <a:pt x="1033411" y="888047"/>
                  </a:lnTo>
                  <a:lnTo>
                    <a:pt x="1070229" y="913523"/>
                  </a:lnTo>
                  <a:lnTo>
                    <a:pt x="1109370" y="935659"/>
                  </a:lnTo>
                  <a:lnTo>
                    <a:pt x="1150620" y="954227"/>
                  </a:lnTo>
                  <a:lnTo>
                    <a:pt x="1193761" y="969022"/>
                  </a:lnTo>
                  <a:lnTo>
                    <a:pt x="1238605" y="979855"/>
                  </a:lnTo>
                  <a:lnTo>
                    <a:pt x="1284935" y="986510"/>
                  </a:lnTo>
                  <a:lnTo>
                    <a:pt x="1332547" y="988771"/>
                  </a:lnTo>
                  <a:lnTo>
                    <a:pt x="1380159" y="986510"/>
                  </a:lnTo>
                  <a:lnTo>
                    <a:pt x="1426502" y="979855"/>
                  </a:lnTo>
                  <a:lnTo>
                    <a:pt x="1471345" y="969022"/>
                  </a:lnTo>
                  <a:lnTo>
                    <a:pt x="1514500" y="954227"/>
                  </a:lnTo>
                  <a:lnTo>
                    <a:pt x="1555750" y="935659"/>
                  </a:lnTo>
                  <a:lnTo>
                    <a:pt x="1594891" y="913523"/>
                  </a:lnTo>
                  <a:lnTo>
                    <a:pt x="1631721" y="888047"/>
                  </a:lnTo>
                  <a:lnTo>
                    <a:pt x="1666024" y="859421"/>
                  </a:lnTo>
                  <a:lnTo>
                    <a:pt x="1697596" y="827862"/>
                  </a:lnTo>
                  <a:lnTo>
                    <a:pt x="1726222" y="793572"/>
                  </a:lnTo>
                  <a:lnTo>
                    <a:pt x="1751711" y="756767"/>
                  </a:lnTo>
                  <a:lnTo>
                    <a:pt x="1773847" y="717638"/>
                  </a:lnTo>
                  <a:lnTo>
                    <a:pt x="1792427" y="676402"/>
                  </a:lnTo>
                  <a:lnTo>
                    <a:pt x="1807235" y="633260"/>
                  </a:lnTo>
                  <a:lnTo>
                    <a:pt x="1818068" y="588429"/>
                  </a:lnTo>
                  <a:lnTo>
                    <a:pt x="1824723" y="542112"/>
                  </a:lnTo>
                  <a:lnTo>
                    <a:pt x="1826983" y="494512"/>
                  </a:lnTo>
                  <a:close/>
                </a:path>
                <a:path w="2665094" h="2855595">
                  <a:moveTo>
                    <a:pt x="2664536" y="2108200"/>
                  </a:moveTo>
                  <a:lnTo>
                    <a:pt x="2637523" y="2067585"/>
                  </a:lnTo>
                  <a:lnTo>
                    <a:pt x="2609304" y="2027859"/>
                  </a:lnTo>
                  <a:lnTo>
                    <a:pt x="2579916" y="1989061"/>
                  </a:lnTo>
                  <a:lnTo>
                    <a:pt x="2549372" y="1951189"/>
                  </a:lnTo>
                  <a:lnTo>
                    <a:pt x="2517711" y="1914296"/>
                  </a:lnTo>
                  <a:lnTo>
                    <a:pt x="2484945" y="1878406"/>
                  </a:lnTo>
                  <a:lnTo>
                    <a:pt x="2451100" y="1843519"/>
                  </a:lnTo>
                  <a:lnTo>
                    <a:pt x="2416213" y="1809699"/>
                  </a:lnTo>
                  <a:lnTo>
                    <a:pt x="2380310" y="1776933"/>
                  </a:lnTo>
                  <a:lnTo>
                    <a:pt x="2343416" y="1745284"/>
                  </a:lnTo>
                  <a:lnTo>
                    <a:pt x="2305545" y="1714754"/>
                  </a:lnTo>
                  <a:lnTo>
                    <a:pt x="2266734" y="1685378"/>
                  </a:lnTo>
                  <a:lnTo>
                    <a:pt x="2227008" y="1657184"/>
                  </a:lnTo>
                  <a:lnTo>
                    <a:pt x="2186381" y="1630184"/>
                  </a:lnTo>
                  <a:lnTo>
                    <a:pt x="2144903" y="1604429"/>
                  </a:lnTo>
                  <a:lnTo>
                    <a:pt x="2102573" y="1579918"/>
                  </a:lnTo>
                  <a:lnTo>
                    <a:pt x="2059432" y="1556702"/>
                  </a:lnTo>
                  <a:lnTo>
                    <a:pt x="2015502" y="1534782"/>
                  </a:lnTo>
                  <a:lnTo>
                    <a:pt x="1970824" y="1514208"/>
                  </a:lnTo>
                  <a:lnTo>
                    <a:pt x="1925396" y="1494993"/>
                  </a:lnTo>
                  <a:lnTo>
                    <a:pt x="1879257" y="1477162"/>
                  </a:lnTo>
                  <a:lnTo>
                    <a:pt x="1832444" y="1460741"/>
                  </a:lnTo>
                  <a:lnTo>
                    <a:pt x="1784959" y="1445768"/>
                  </a:lnTo>
                  <a:lnTo>
                    <a:pt x="1736852" y="1432255"/>
                  </a:lnTo>
                  <a:lnTo>
                    <a:pt x="1688134" y="1420228"/>
                  </a:lnTo>
                  <a:lnTo>
                    <a:pt x="1638833" y="1409738"/>
                  </a:lnTo>
                  <a:lnTo>
                    <a:pt x="1588985" y="1400771"/>
                  </a:lnTo>
                  <a:lnTo>
                    <a:pt x="1538605" y="1393380"/>
                  </a:lnTo>
                  <a:lnTo>
                    <a:pt x="1487716" y="1387589"/>
                  </a:lnTo>
                  <a:lnTo>
                    <a:pt x="1436357" y="1383423"/>
                  </a:lnTo>
                  <a:lnTo>
                    <a:pt x="1384541" y="1380909"/>
                  </a:lnTo>
                  <a:lnTo>
                    <a:pt x="1332306" y="1380058"/>
                  </a:lnTo>
                  <a:lnTo>
                    <a:pt x="1280071" y="1380909"/>
                  </a:lnTo>
                  <a:lnTo>
                    <a:pt x="1228255" y="1383423"/>
                  </a:lnTo>
                  <a:lnTo>
                    <a:pt x="1176896" y="1387589"/>
                  </a:lnTo>
                  <a:lnTo>
                    <a:pt x="1126007" y="1393380"/>
                  </a:lnTo>
                  <a:lnTo>
                    <a:pt x="1075626" y="1400771"/>
                  </a:lnTo>
                  <a:lnTo>
                    <a:pt x="1025779" y="1409738"/>
                  </a:lnTo>
                  <a:lnTo>
                    <a:pt x="976477" y="1420228"/>
                  </a:lnTo>
                  <a:lnTo>
                    <a:pt x="927760" y="1432255"/>
                  </a:lnTo>
                  <a:lnTo>
                    <a:pt x="879652" y="1445768"/>
                  </a:lnTo>
                  <a:lnTo>
                    <a:pt x="832167" y="1460741"/>
                  </a:lnTo>
                  <a:lnTo>
                    <a:pt x="785355" y="1477162"/>
                  </a:lnTo>
                  <a:lnTo>
                    <a:pt x="739216" y="1494993"/>
                  </a:lnTo>
                  <a:lnTo>
                    <a:pt x="693788" y="1514208"/>
                  </a:lnTo>
                  <a:lnTo>
                    <a:pt x="649097" y="1534782"/>
                  </a:lnTo>
                  <a:lnTo>
                    <a:pt x="605167" y="1556702"/>
                  </a:lnTo>
                  <a:lnTo>
                    <a:pt x="562025" y="1579918"/>
                  </a:lnTo>
                  <a:lnTo>
                    <a:pt x="519696" y="1604429"/>
                  </a:lnTo>
                  <a:lnTo>
                    <a:pt x="478218" y="1630184"/>
                  </a:lnTo>
                  <a:lnTo>
                    <a:pt x="437591" y="1657184"/>
                  </a:lnTo>
                  <a:lnTo>
                    <a:pt x="397865" y="1685378"/>
                  </a:lnTo>
                  <a:lnTo>
                    <a:pt x="359041" y="1714754"/>
                  </a:lnTo>
                  <a:lnTo>
                    <a:pt x="321170" y="1745284"/>
                  </a:lnTo>
                  <a:lnTo>
                    <a:pt x="284276" y="1776933"/>
                  </a:lnTo>
                  <a:lnTo>
                    <a:pt x="248361" y="1809699"/>
                  </a:lnTo>
                  <a:lnTo>
                    <a:pt x="213474" y="1843519"/>
                  </a:lnTo>
                  <a:lnTo>
                    <a:pt x="179628" y="1878406"/>
                  </a:lnTo>
                  <a:lnTo>
                    <a:pt x="146862" y="1914296"/>
                  </a:lnTo>
                  <a:lnTo>
                    <a:pt x="115189" y="1951189"/>
                  </a:lnTo>
                  <a:lnTo>
                    <a:pt x="84645" y="1989061"/>
                  </a:lnTo>
                  <a:lnTo>
                    <a:pt x="55245" y="2027859"/>
                  </a:lnTo>
                  <a:lnTo>
                    <a:pt x="27025" y="2067585"/>
                  </a:lnTo>
                  <a:lnTo>
                    <a:pt x="0" y="2108200"/>
                  </a:lnTo>
                  <a:lnTo>
                    <a:pt x="25628" y="2148497"/>
                  </a:lnTo>
                  <a:lnTo>
                    <a:pt x="52425" y="2187943"/>
                  </a:lnTo>
                  <a:lnTo>
                    <a:pt x="80378" y="2226526"/>
                  </a:lnTo>
                  <a:lnTo>
                    <a:pt x="109448" y="2264206"/>
                  </a:lnTo>
                  <a:lnTo>
                    <a:pt x="139623" y="2300973"/>
                  </a:lnTo>
                  <a:lnTo>
                    <a:pt x="170878" y="2336800"/>
                  </a:lnTo>
                  <a:lnTo>
                    <a:pt x="203174" y="2371661"/>
                  </a:lnTo>
                  <a:lnTo>
                    <a:pt x="236512" y="2405519"/>
                  </a:lnTo>
                  <a:lnTo>
                    <a:pt x="270840" y="2438374"/>
                  </a:lnTo>
                  <a:lnTo>
                    <a:pt x="306158" y="2470175"/>
                  </a:lnTo>
                  <a:lnTo>
                    <a:pt x="342430" y="2500896"/>
                  </a:lnTo>
                  <a:lnTo>
                    <a:pt x="379628" y="2530538"/>
                  </a:lnTo>
                  <a:lnTo>
                    <a:pt x="417728" y="2559050"/>
                  </a:lnTo>
                  <a:lnTo>
                    <a:pt x="456704" y="2586418"/>
                  </a:lnTo>
                  <a:lnTo>
                    <a:pt x="496544" y="2612618"/>
                  </a:lnTo>
                  <a:lnTo>
                    <a:pt x="537222" y="2637625"/>
                  </a:lnTo>
                  <a:lnTo>
                    <a:pt x="578700" y="2661412"/>
                  </a:lnTo>
                  <a:lnTo>
                    <a:pt x="620966" y="2683954"/>
                  </a:lnTo>
                  <a:lnTo>
                    <a:pt x="663994" y="2705214"/>
                  </a:lnTo>
                  <a:lnTo>
                    <a:pt x="707745" y="2725191"/>
                  </a:lnTo>
                  <a:lnTo>
                    <a:pt x="752221" y="2743835"/>
                  </a:lnTo>
                  <a:lnTo>
                    <a:pt x="797369" y="2761132"/>
                  </a:lnTo>
                  <a:lnTo>
                    <a:pt x="843178" y="2777071"/>
                  </a:lnTo>
                  <a:lnTo>
                    <a:pt x="889635" y="2791599"/>
                  </a:lnTo>
                  <a:lnTo>
                    <a:pt x="936701" y="2804706"/>
                  </a:lnTo>
                  <a:lnTo>
                    <a:pt x="984351" y="2816364"/>
                  </a:lnTo>
                  <a:lnTo>
                    <a:pt x="1032560" y="2826562"/>
                  </a:lnTo>
                  <a:lnTo>
                    <a:pt x="1081316" y="2835249"/>
                  </a:lnTo>
                  <a:lnTo>
                    <a:pt x="1130579" y="2842412"/>
                  </a:lnTo>
                  <a:lnTo>
                    <a:pt x="1180338" y="2848038"/>
                  </a:lnTo>
                  <a:lnTo>
                    <a:pt x="1230566" y="2852077"/>
                  </a:lnTo>
                  <a:lnTo>
                    <a:pt x="1281226" y="2854528"/>
                  </a:lnTo>
                  <a:lnTo>
                    <a:pt x="1332306" y="2855341"/>
                  </a:lnTo>
                  <a:lnTo>
                    <a:pt x="1383385" y="2854528"/>
                  </a:lnTo>
                  <a:lnTo>
                    <a:pt x="1434058" y="2852077"/>
                  </a:lnTo>
                  <a:lnTo>
                    <a:pt x="1484274" y="2848038"/>
                  </a:lnTo>
                  <a:lnTo>
                    <a:pt x="1534033" y="2842412"/>
                  </a:lnTo>
                  <a:lnTo>
                    <a:pt x="1583296" y="2835249"/>
                  </a:lnTo>
                  <a:lnTo>
                    <a:pt x="1632051" y="2826562"/>
                  </a:lnTo>
                  <a:lnTo>
                    <a:pt x="1680260" y="2816364"/>
                  </a:lnTo>
                  <a:lnTo>
                    <a:pt x="1727911" y="2804706"/>
                  </a:lnTo>
                  <a:lnTo>
                    <a:pt x="1774964" y="2791599"/>
                  </a:lnTo>
                  <a:lnTo>
                    <a:pt x="1821421" y="2777071"/>
                  </a:lnTo>
                  <a:lnTo>
                    <a:pt x="1867230" y="2761132"/>
                  </a:lnTo>
                  <a:lnTo>
                    <a:pt x="1912378" y="2743835"/>
                  </a:lnTo>
                  <a:lnTo>
                    <a:pt x="1956841" y="2725191"/>
                  </a:lnTo>
                  <a:lnTo>
                    <a:pt x="2000592" y="2705214"/>
                  </a:lnTo>
                  <a:lnTo>
                    <a:pt x="2043620" y="2683954"/>
                  </a:lnTo>
                  <a:lnTo>
                    <a:pt x="2085873" y="2661412"/>
                  </a:lnTo>
                  <a:lnTo>
                    <a:pt x="2127351" y="2637625"/>
                  </a:lnTo>
                  <a:lnTo>
                    <a:pt x="2168029" y="2612618"/>
                  </a:lnTo>
                  <a:lnTo>
                    <a:pt x="2207857" y="2586418"/>
                  </a:lnTo>
                  <a:lnTo>
                    <a:pt x="2246846" y="2559050"/>
                  </a:lnTo>
                  <a:lnTo>
                    <a:pt x="2284946" y="2530538"/>
                  </a:lnTo>
                  <a:lnTo>
                    <a:pt x="2322131" y="2500896"/>
                  </a:lnTo>
                  <a:lnTo>
                    <a:pt x="2358402" y="2470175"/>
                  </a:lnTo>
                  <a:lnTo>
                    <a:pt x="2393708" y="2438374"/>
                  </a:lnTo>
                  <a:lnTo>
                    <a:pt x="2428036" y="2405519"/>
                  </a:lnTo>
                  <a:lnTo>
                    <a:pt x="2461374" y="2371661"/>
                  </a:lnTo>
                  <a:lnTo>
                    <a:pt x="2493670" y="2336800"/>
                  </a:lnTo>
                  <a:lnTo>
                    <a:pt x="2524925" y="2300973"/>
                  </a:lnTo>
                  <a:lnTo>
                    <a:pt x="2555100" y="2264206"/>
                  </a:lnTo>
                  <a:lnTo>
                    <a:pt x="2584170" y="2226526"/>
                  </a:lnTo>
                  <a:lnTo>
                    <a:pt x="2612110" y="2187943"/>
                  </a:lnTo>
                  <a:lnTo>
                    <a:pt x="2638920" y="2148497"/>
                  </a:lnTo>
                  <a:lnTo>
                    <a:pt x="2664536" y="2108200"/>
                  </a:lnTo>
                  <a:close/>
                </a:path>
              </a:pathLst>
            </a:custGeom>
            <a:solidFill>
              <a:srgbClr val="1B74A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0868583" y="4887762"/>
              <a:ext cx="5165090" cy="2123440"/>
            </a:xfrm>
            <a:custGeom>
              <a:avLst/>
              <a:gdLst/>
              <a:ahLst/>
              <a:cxnLst/>
              <a:rect l="l" t="t" r="r" b="b"/>
              <a:pathLst>
                <a:path w="5165090" h="2123440">
                  <a:moveTo>
                    <a:pt x="5164495" y="2122829"/>
                  </a:moveTo>
                  <a:lnTo>
                    <a:pt x="4689235" y="2122829"/>
                  </a:lnTo>
                  <a:lnTo>
                    <a:pt x="4689235" y="1378254"/>
                  </a:lnTo>
                  <a:lnTo>
                    <a:pt x="475260" y="1378254"/>
                  </a:lnTo>
                  <a:lnTo>
                    <a:pt x="475260" y="2122829"/>
                  </a:lnTo>
                  <a:lnTo>
                    <a:pt x="0" y="2122829"/>
                  </a:lnTo>
                  <a:lnTo>
                    <a:pt x="0" y="1140624"/>
                  </a:lnTo>
                  <a:lnTo>
                    <a:pt x="5012" y="1094026"/>
                  </a:lnTo>
                  <a:lnTo>
                    <a:pt x="19307" y="1050028"/>
                  </a:lnTo>
                  <a:lnTo>
                    <a:pt x="41770" y="1009742"/>
                  </a:lnTo>
                  <a:lnTo>
                    <a:pt x="71289" y="974283"/>
                  </a:lnTo>
                  <a:lnTo>
                    <a:pt x="106747" y="944765"/>
                  </a:lnTo>
                  <a:lnTo>
                    <a:pt x="147033" y="922302"/>
                  </a:lnTo>
                  <a:lnTo>
                    <a:pt x="191032" y="908007"/>
                  </a:lnTo>
                  <a:lnTo>
                    <a:pt x="237630" y="902994"/>
                  </a:lnTo>
                  <a:lnTo>
                    <a:pt x="2344617" y="902994"/>
                  </a:lnTo>
                  <a:lnTo>
                    <a:pt x="2344617" y="0"/>
                  </a:lnTo>
                  <a:lnTo>
                    <a:pt x="2819877" y="0"/>
                  </a:lnTo>
                  <a:lnTo>
                    <a:pt x="2819877" y="902994"/>
                  </a:lnTo>
                  <a:lnTo>
                    <a:pt x="4926865" y="902994"/>
                  </a:lnTo>
                  <a:lnTo>
                    <a:pt x="4973462" y="908007"/>
                  </a:lnTo>
                  <a:lnTo>
                    <a:pt x="5017461" y="922302"/>
                  </a:lnTo>
                  <a:lnTo>
                    <a:pt x="5057747" y="944765"/>
                  </a:lnTo>
                  <a:lnTo>
                    <a:pt x="5093206" y="974283"/>
                  </a:lnTo>
                  <a:lnTo>
                    <a:pt x="5122724" y="1009742"/>
                  </a:lnTo>
                  <a:lnTo>
                    <a:pt x="5145187" y="1050028"/>
                  </a:lnTo>
                  <a:lnTo>
                    <a:pt x="5159482" y="1094026"/>
                  </a:lnTo>
                  <a:lnTo>
                    <a:pt x="5164495" y="1140624"/>
                  </a:lnTo>
                  <a:lnTo>
                    <a:pt x="5164495" y="2122829"/>
                  </a:lnTo>
                  <a:close/>
                </a:path>
              </a:pathLst>
            </a:custGeom>
            <a:solidFill>
              <a:srgbClr val="40596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1993366" y="2226304"/>
              <a:ext cx="2915285" cy="2915285"/>
            </a:xfrm>
            <a:custGeom>
              <a:avLst/>
              <a:gdLst/>
              <a:ahLst/>
              <a:cxnLst/>
              <a:rect l="l" t="t" r="r" b="b"/>
              <a:pathLst>
                <a:path w="2915284" h="2915285">
                  <a:moveTo>
                    <a:pt x="2471353" y="2914929"/>
                  </a:moveTo>
                  <a:lnTo>
                    <a:pt x="443576" y="2914929"/>
                  </a:lnTo>
                  <a:lnTo>
                    <a:pt x="393764" y="2912235"/>
                  </a:lnTo>
                  <a:lnTo>
                    <a:pt x="345867" y="2904359"/>
                  </a:lnTo>
                  <a:lnTo>
                    <a:pt x="300111" y="2891610"/>
                  </a:lnTo>
                  <a:lnTo>
                    <a:pt x="256720" y="2874299"/>
                  </a:lnTo>
                  <a:lnTo>
                    <a:pt x="215920" y="2852735"/>
                  </a:lnTo>
                  <a:lnTo>
                    <a:pt x="177937" y="2827228"/>
                  </a:lnTo>
                  <a:lnTo>
                    <a:pt x="142995" y="2798088"/>
                  </a:lnTo>
                  <a:lnTo>
                    <a:pt x="111321" y="2765625"/>
                  </a:lnTo>
                  <a:lnTo>
                    <a:pt x="83138" y="2730148"/>
                  </a:lnTo>
                  <a:lnTo>
                    <a:pt x="58674" y="2691968"/>
                  </a:lnTo>
                  <a:lnTo>
                    <a:pt x="38152" y="2651393"/>
                  </a:lnTo>
                  <a:lnTo>
                    <a:pt x="21798" y="2608735"/>
                  </a:lnTo>
                  <a:lnTo>
                    <a:pt x="9838" y="2564302"/>
                  </a:lnTo>
                  <a:lnTo>
                    <a:pt x="2497" y="2518405"/>
                  </a:lnTo>
                  <a:lnTo>
                    <a:pt x="0" y="2471353"/>
                  </a:lnTo>
                  <a:lnTo>
                    <a:pt x="0" y="443576"/>
                  </a:lnTo>
                  <a:lnTo>
                    <a:pt x="2694" y="393764"/>
                  </a:lnTo>
                  <a:lnTo>
                    <a:pt x="10570" y="345867"/>
                  </a:lnTo>
                  <a:lnTo>
                    <a:pt x="23319" y="300111"/>
                  </a:lnTo>
                  <a:lnTo>
                    <a:pt x="40630" y="256720"/>
                  </a:lnTo>
                  <a:lnTo>
                    <a:pt x="62194" y="215920"/>
                  </a:lnTo>
                  <a:lnTo>
                    <a:pt x="87701" y="177937"/>
                  </a:lnTo>
                  <a:lnTo>
                    <a:pt x="116841" y="142995"/>
                  </a:lnTo>
                  <a:lnTo>
                    <a:pt x="149304" y="111321"/>
                  </a:lnTo>
                  <a:lnTo>
                    <a:pt x="184781" y="83138"/>
                  </a:lnTo>
                  <a:lnTo>
                    <a:pt x="222961" y="58674"/>
                  </a:lnTo>
                  <a:lnTo>
                    <a:pt x="263535" y="38152"/>
                  </a:lnTo>
                  <a:lnTo>
                    <a:pt x="306194" y="21798"/>
                  </a:lnTo>
                  <a:lnTo>
                    <a:pt x="350627" y="9838"/>
                  </a:lnTo>
                  <a:lnTo>
                    <a:pt x="396524" y="2497"/>
                  </a:lnTo>
                  <a:lnTo>
                    <a:pt x="443576" y="0"/>
                  </a:lnTo>
                  <a:lnTo>
                    <a:pt x="2471353" y="0"/>
                  </a:lnTo>
                  <a:lnTo>
                    <a:pt x="2518405" y="2497"/>
                  </a:lnTo>
                  <a:lnTo>
                    <a:pt x="2564302" y="9838"/>
                  </a:lnTo>
                  <a:lnTo>
                    <a:pt x="2608735" y="21798"/>
                  </a:lnTo>
                  <a:lnTo>
                    <a:pt x="2651393" y="38152"/>
                  </a:lnTo>
                  <a:lnTo>
                    <a:pt x="2691968" y="58674"/>
                  </a:lnTo>
                  <a:lnTo>
                    <a:pt x="2730148" y="83138"/>
                  </a:lnTo>
                  <a:lnTo>
                    <a:pt x="2765625" y="111321"/>
                  </a:lnTo>
                  <a:lnTo>
                    <a:pt x="2798088" y="142995"/>
                  </a:lnTo>
                  <a:lnTo>
                    <a:pt x="2827228" y="177937"/>
                  </a:lnTo>
                  <a:lnTo>
                    <a:pt x="2852735" y="215920"/>
                  </a:lnTo>
                  <a:lnTo>
                    <a:pt x="2874299" y="256720"/>
                  </a:lnTo>
                  <a:lnTo>
                    <a:pt x="2891610" y="300111"/>
                  </a:lnTo>
                  <a:lnTo>
                    <a:pt x="2904359" y="345867"/>
                  </a:lnTo>
                  <a:lnTo>
                    <a:pt x="2912235" y="393764"/>
                  </a:lnTo>
                  <a:lnTo>
                    <a:pt x="2914929" y="443576"/>
                  </a:lnTo>
                  <a:lnTo>
                    <a:pt x="2914929" y="2471353"/>
                  </a:lnTo>
                  <a:lnTo>
                    <a:pt x="2912235" y="2521165"/>
                  </a:lnTo>
                  <a:lnTo>
                    <a:pt x="2904359" y="2569062"/>
                  </a:lnTo>
                  <a:lnTo>
                    <a:pt x="2891610" y="2614818"/>
                  </a:lnTo>
                  <a:lnTo>
                    <a:pt x="2874299" y="2658209"/>
                  </a:lnTo>
                  <a:lnTo>
                    <a:pt x="2852735" y="2699009"/>
                  </a:lnTo>
                  <a:lnTo>
                    <a:pt x="2827228" y="2736992"/>
                  </a:lnTo>
                  <a:lnTo>
                    <a:pt x="2798088" y="2771934"/>
                  </a:lnTo>
                  <a:lnTo>
                    <a:pt x="2765625" y="2803608"/>
                  </a:lnTo>
                  <a:lnTo>
                    <a:pt x="2730148" y="2831791"/>
                  </a:lnTo>
                  <a:lnTo>
                    <a:pt x="2691968" y="2856255"/>
                  </a:lnTo>
                  <a:lnTo>
                    <a:pt x="2651393" y="2876777"/>
                  </a:lnTo>
                  <a:lnTo>
                    <a:pt x="2608735" y="2893131"/>
                  </a:lnTo>
                  <a:lnTo>
                    <a:pt x="2564302" y="2905091"/>
                  </a:lnTo>
                  <a:lnTo>
                    <a:pt x="2518405" y="2912432"/>
                  </a:lnTo>
                  <a:lnTo>
                    <a:pt x="2471353" y="2914929"/>
                  </a:lnTo>
                  <a:close/>
                </a:path>
              </a:pathLst>
            </a:custGeom>
            <a:solidFill>
              <a:srgbClr val="F26F5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9648749" y="6931382"/>
              <a:ext cx="2915285" cy="2899410"/>
            </a:xfrm>
            <a:custGeom>
              <a:avLst/>
              <a:gdLst/>
              <a:ahLst/>
              <a:cxnLst/>
              <a:rect l="l" t="t" r="r" b="b"/>
              <a:pathLst>
                <a:path w="2915284" h="2899409">
                  <a:moveTo>
                    <a:pt x="2471353" y="2899087"/>
                  </a:moveTo>
                  <a:lnTo>
                    <a:pt x="443576" y="2899087"/>
                  </a:lnTo>
                  <a:lnTo>
                    <a:pt x="393764" y="2896595"/>
                  </a:lnTo>
                  <a:lnTo>
                    <a:pt x="345867" y="2889286"/>
                  </a:lnTo>
                  <a:lnTo>
                    <a:pt x="300111" y="2877416"/>
                  </a:lnTo>
                  <a:lnTo>
                    <a:pt x="256720" y="2861236"/>
                  </a:lnTo>
                  <a:lnTo>
                    <a:pt x="215920" y="2841000"/>
                  </a:lnTo>
                  <a:lnTo>
                    <a:pt x="177937" y="2816962"/>
                  </a:lnTo>
                  <a:lnTo>
                    <a:pt x="142995" y="2789376"/>
                  </a:lnTo>
                  <a:lnTo>
                    <a:pt x="111321" y="2758495"/>
                  </a:lnTo>
                  <a:lnTo>
                    <a:pt x="83138" y="2724572"/>
                  </a:lnTo>
                  <a:lnTo>
                    <a:pt x="58674" y="2687861"/>
                  </a:lnTo>
                  <a:lnTo>
                    <a:pt x="38152" y="2648615"/>
                  </a:lnTo>
                  <a:lnTo>
                    <a:pt x="21798" y="2607087"/>
                  </a:lnTo>
                  <a:lnTo>
                    <a:pt x="9838" y="2563532"/>
                  </a:lnTo>
                  <a:lnTo>
                    <a:pt x="2497" y="2518203"/>
                  </a:lnTo>
                  <a:lnTo>
                    <a:pt x="0" y="2471353"/>
                  </a:lnTo>
                  <a:lnTo>
                    <a:pt x="0" y="443576"/>
                  </a:lnTo>
                  <a:lnTo>
                    <a:pt x="2694" y="393764"/>
                  </a:lnTo>
                  <a:lnTo>
                    <a:pt x="10570" y="345867"/>
                  </a:lnTo>
                  <a:lnTo>
                    <a:pt x="23319" y="300111"/>
                  </a:lnTo>
                  <a:lnTo>
                    <a:pt x="40630" y="256720"/>
                  </a:lnTo>
                  <a:lnTo>
                    <a:pt x="62194" y="215920"/>
                  </a:lnTo>
                  <a:lnTo>
                    <a:pt x="87701" y="177937"/>
                  </a:lnTo>
                  <a:lnTo>
                    <a:pt x="116841" y="142995"/>
                  </a:lnTo>
                  <a:lnTo>
                    <a:pt x="149304" y="111321"/>
                  </a:lnTo>
                  <a:lnTo>
                    <a:pt x="184781" y="83138"/>
                  </a:lnTo>
                  <a:lnTo>
                    <a:pt x="222961" y="58674"/>
                  </a:lnTo>
                  <a:lnTo>
                    <a:pt x="263535" y="38152"/>
                  </a:lnTo>
                  <a:lnTo>
                    <a:pt x="306194" y="21798"/>
                  </a:lnTo>
                  <a:lnTo>
                    <a:pt x="350627" y="9838"/>
                  </a:lnTo>
                  <a:lnTo>
                    <a:pt x="396524" y="2497"/>
                  </a:lnTo>
                  <a:lnTo>
                    <a:pt x="443576" y="0"/>
                  </a:lnTo>
                  <a:lnTo>
                    <a:pt x="2471353" y="0"/>
                  </a:lnTo>
                  <a:lnTo>
                    <a:pt x="2518405" y="2492"/>
                  </a:lnTo>
                  <a:lnTo>
                    <a:pt x="2564302" y="9800"/>
                  </a:lnTo>
                  <a:lnTo>
                    <a:pt x="2608735" y="21671"/>
                  </a:lnTo>
                  <a:lnTo>
                    <a:pt x="2651393" y="37851"/>
                  </a:lnTo>
                  <a:lnTo>
                    <a:pt x="2691968" y="58087"/>
                  </a:lnTo>
                  <a:lnTo>
                    <a:pt x="2730148" y="82124"/>
                  </a:lnTo>
                  <a:lnTo>
                    <a:pt x="2765625" y="109711"/>
                  </a:lnTo>
                  <a:lnTo>
                    <a:pt x="2798088" y="140592"/>
                  </a:lnTo>
                  <a:lnTo>
                    <a:pt x="2827228" y="174515"/>
                  </a:lnTo>
                  <a:lnTo>
                    <a:pt x="2852735" y="211226"/>
                  </a:lnTo>
                  <a:lnTo>
                    <a:pt x="2874299" y="250472"/>
                  </a:lnTo>
                  <a:lnTo>
                    <a:pt x="2891610" y="291999"/>
                  </a:lnTo>
                  <a:lnTo>
                    <a:pt x="2904359" y="335554"/>
                  </a:lnTo>
                  <a:lnTo>
                    <a:pt x="2912235" y="380884"/>
                  </a:lnTo>
                  <a:lnTo>
                    <a:pt x="2914929" y="427734"/>
                  </a:lnTo>
                  <a:lnTo>
                    <a:pt x="2914929" y="2455511"/>
                  </a:lnTo>
                  <a:lnTo>
                    <a:pt x="2912235" y="2505323"/>
                  </a:lnTo>
                  <a:lnTo>
                    <a:pt x="2904359" y="2553220"/>
                  </a:lnTo>
                  <a:lnTo>
                    <a:pt x="2891610" y="2598976"/>
                  </a:lnTo>
                  <a:lnTo>
                    <a:pt x="2874299" y="2642367"/>
                  </a:lnTo>
                  <a:lnTo>
                    <a:pt x="2852735" y="2683167"/>
                  </a:lnTo>
                  <a:lnTo>
                    <a:pt x="2827228" y="2721150"/>
                  </a:lnTo>
                  <a:lnTo>
                    <a:pt x="2798088" y="2756092"/>
                  </a:lnTo>
                  <a:lnTo>
                    <a:pt x="2765625" y="2787766"/>
                  </a:lnTo>
                  <a:lnTo>
                    <a:pt x="2730148" y="2815949"/>
                  </a:lnTo>
                  <a:lnTo>
                    <a:pt x="2691968" y="2840413"/>
                  </a:lnTo>
                  <a:lnTo>
                    <a:pt x="2651393" y="2860935"/>
                  </a:lnTo>
                  <a:lnTo>
                    <a:pt x="2608735" y="2877289"/>
                  </a:lnTo>
                  <a:lnTo>
                    <a:pt x="2564302" y="2889249"/>
                  </a:lnTo>
                  <a:lnTo>
                    <a:pt x="2518405" y="2896590"/>
                  </a:lnTo>
                  <a:lnTo>
                    <a:pt x="2471353" y="2899087"/>
                  </a:lnTo>
                  <a:close/>
                </a:path>
              </a:pathLst>
            </a:custGeom>
            <a:solidFill>
              <a:srgbClr val="8B52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4337983" y="6931382"/>
              <a:ext cx="2915285" cy="2915285"/>
            </a:xfrm>
            <a:custGeom>
              <a:avLst/>
              <a:gdLst/>
              <a:ahLst/>
              <a:cxnLst/>
              <a:rect l="l" t="t" r="r" b="b"/>
              <a:pathLst>
                <a:path w="2915284" h="2915284">
                  <a:moveTo>
                    <a:pt x="2471353" y="2914929"/>
                  </a:moveTo>
                  <a:lnTo>
                    <a:pt x="443576" y="2914929"/>
                  </a:lnTo>
                  <a:lnTo>
                    <a:pt x="393764" y="2912235"/>
                  </a:lnTo>
                  <a:lnTo>
                    <a:pt x="345867" y="2904359"/>
                  </a:lnTo>
                  <a:lnTo>
                    <a:pt x="300111" y="2891610"/>
                  </a:lnTo>
                  <a:lnTo>
                    <a:pt x="256720" y="2874299"/>
                  </a:lnTo>
                  <a:lnTo>
                    <a:pt x="215920" y="2852735"/>
                  </a:lnTo>
                  <a:lnTo>
                    <a:pt x="177937" y="2827228"/>
                  </a:lnTo>
                  <a:lnTo>
                    <a:pt x="142995" y="2798088"/>
                  </a:lnTo>
                  <a:lnTo>
                    <a:pt x="111321" y="2765625"/>
                  </a:lnTo>
                  <a:lnTo>
                    <a:pt x="83138" y="2730148"/>
                  </a:lnTo>
                  <a:lnTo>
                    <a:pt x="58674" y="2691968"/>
                  </a:lnTo>
                  <a:lnTo>
                    <a:pt x="38152" y="2651393"/>
                  </a:lnTo>
                  <a:lnTo>
                    <a:pt x="21798" y="2608735"/>
                  </a:lnTo>
                  <a:lnTo>
                    <a:pt x="9838" y="2564302"/>
                  </a:lnTo>
                  <a:lnTo>
                    <a:pt x="2497" y="2518405"/>
                  </a:lnTo>
                  <a:lnTo>
                    <a:pt x="0" y="2471353"/>
                  </a:lnTo>
                  <a:lnTo>
                    <a:pt x="0" y="443576"/>
                  </a:lnTo>
                  <a:lnTo>
                    <a:pt x="2694" y="393764"/>
                  </a:lnTo>
                  <a:lnTo>
                    <a:pt x="10570" y="345867"/>
                  </a:lnTo>
                  <a:lnTo>
                    <a:pt x="23319" y="300111"/>
                  </a:lnTo>
                  <a:lnTo>
                    <a:pt x="40630" y="256720"/>
                  </a:lnTo>
                  <a:lnTo>
                    <a:pt x="62194" y="215920"/>
                  </a:lnTo>
                  <a:lnTo>
                    <a:pt x="87701" y="177937"/>
                  </a:lnTo>
                  <a:lnTo>
                    <a:pt x="116841" y="142995"/>
                  </a:lnTo>
                  <a:lnTo>
                    <a:pt x="149304" y="111321"/>
                  </a:lnTo>
                  <a:lnTo>
                    <a:pt x="184781" y="83138"/>
                  </a:lnTo>
                  <a:lnTo>
                    <a:pt x="222961" y="58674"/>
                  </a:lnTo>
                  <a:lnTo>
                    <a:pt x="263535" y="38152"/>
                  </a:lnTo>
                  <a:lnTo>
                    <a:pt x="306194" y="21798"/>
                  </a:lnTo>
                  <a:lnTo>
                    <a:pt x="350627" y="9838"/>
                  </a:lnTo>
                  <a:lnTo>
                    <a:pt x="396524" y="2497"/>
                  </a:lnTo>
                  <a:lnTo>
                    <a:pt x="443576" y="0"/>
                  </a:lnTo>
                  <a:lnTo>
                    <a:pt x="2471353" y="0"/>
                  </a:lnTo>
                  <a:lnTo>
                    <a:pt x="2521165" y="2492"/>
                  </a:lnTo>
                  <a:lnTo>
                    <a:pt x="2569062" y="9800"/>
                  </a:lnTo>
                  <a:lnTo>
                    <a:pt x="2614818" y="21671"/>
                  </a:lnTo>
                  <a:lnTo>
                    <a:pt x="2658209" y="37851"/>
                  </a:lnTo>
                  <a:lnTo>
                    <a:pt x="2699009" y="58087"/>
                  </a:lnTo>
                  <a:lnTo>
                    <a:pt x="2736992" y="82124"/>
                  </a:lnTo>
                  <a:lnTo>
                    <a:pt x="2771934" y="109711"/>
                  </a:lnTo>
                  <a:lnTo>
                    <a:pt x="2803608" y="140592"/>
                  </a:lnTo>
                  <a:lnTo>
                    <a:pt x="2831791" y="174515"/>
                  </a:lnTo>
                  <a:lnTo>
                    <a:pt x="2856255" y="211226"/>
                  </a:lnTo>
                  <a:lnTo>
                    <a:pt x="2876777" y="250472"/>
                  </a:lnTo>
                  <a:lnTo>
                    <a:pt x="2893131" y="291999"/>
                  </a:lnTo>
                  <a:lnTo>
                    <a:pt x="2905091" y="335554"/>
                  </a:lnTo>
                  <a:lnTo>
                    <a:pt x="2912432" y="380884"/>
                  </a:lnTo>
                  <a:lnTo>
                    <a:pt x="2914929" y="427734"/>
                  </a:lnTo>
                  <a:lnTo>
                    <a:pt x="2914929" y="2471353"/>
                  </a:lnTo>
                  <a:lnTo>
                    <a:pt x="2912235" y="2521165"/>
                  </a:lnTo>
                  <a:lnTo>
                    <a:pt x="2904359" y="2569062"/>
                  </a:lnTo>
                  <a:lnTo>
                    <a:pt x="2891610" y="2614818"/>
                  </a:lnTo>
                  <a:lnTo>
                    <a:pt x="2874299" y="2658209"/>
                  </a:lnTo>
                  <a:lnTo>
                    <a:pt x="2852735" y="2699009"/>
                  </a:lnTo>
                  <a:lnTo>
                    <a:pt x="2827228" y="2736992"/>
                  </a:lnTo>
                  <a:lnTo>
                    <a:pt x="2798088" y="2771934"/>
                  </a:lnTo>
                  <a:lnTo>
                    <a:pt x="2765625" y="2803608"/>
                  </a:lnTo>
                  <a:lnTo>
                    <a:pt x="2730148" y="2831791"/>
                  </a:lnTo>
                  <a:lnTo>
                    <a:pt x="2691968" y="2856255"/>
                  </a:lnTo>
                  <a:lnTo>
                    <a:pt x="2651393" y="2876777"/>
                  </a:lnTo>
                  <a:lnTo>
                    <a:pt x="2608735" y="2893131"/>
                  </a:lnTo>
                  <a:lnTo>
                    <a:pt x="2564302" y="2905091"/>
                  </a:lnTo>
                  <a:lnTo>
                    <a:pt x="2518405" y="2912432"/>
                  </a:lnTo>
                  <a:lnTo>
                    <a:pt x="2471353" y="2914929"/>
                  </a:lnTo>
                  <a:close/>
                </a:path>
              </a:pathLst>
            </a:custGeom>
            <a:solidFill>
              <a:srgbClr val="FFD05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2589164" y="3194872"/>
            <a:ext cx="3246120" cy="13227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9720" marR="5080" indent="-287655">
              <a:lnSpc>
                <a:spcPct val="115799"/>
              </a:lnSpc>
              <a:spcBef>
                <a:spcPts val="95"/>
              </a:spcBef>
            </a:pPr>
            <a:r>
              <a:rPr sz="2450" b="1" spc="55" dirty="0">
                <a:solidFill>
                  <a:srgbClr val="FFFFFF"/>
                </a:solidFill>
                <a:latin typeface="Arial"/>
                <a:cs typeface="Arial"/>
              </a:rPr>
              <a:t>Bariatric </a:t>
            </a:r>
            <a:r>
              <a:rPr sz="2450" b="1" spc="20" dirty="0">
                <a:solidFill>
                  <a:srgbClr val="FFFFFF"/>
                </a:solidFill>
                <a:latin typeface="Arial"/>
                <a:cs typeface="Arial"/>
              </a:rPr>
              <a:t>surgery</a:t>
            </a:r>
            <a:r>
              <a:rPr sz="2450" b="1" spc="-3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50" b="1" spc="-20" dirty="0">
                <a:solidFill>
                  <a:srgbClr val="FFFFFF"/>
                </a:solidFill>
                <a:latin typeface="Arial"/>
                <a:cs typeface="Arial"/>
              </a:rPr>
              <a:t>was  </a:t>
            </a:r>
            <a:r>
              <a:rPr sz="2450" b="1" spc="30" dirty="0">
                <a:solidFill>
                  <a:srgbClr val="FFFFFF"/>
                </a:solidFill>
                <a:latin typeface="Arial"/>
                <a:cs typeface="Arial"/>
              </a:rPr>
              <a:t>associated </a:t>
            </a:r>
            <a:r>
              <a:rPr sz="2450" b="1" spc="90" dirty="0">
                <a:solidFill>
                  <a:srgbClr val="FFFFFF"/>
                </a:solidFill>
                <a:latin typeface="Arial"/>
                <a:cs typeface="Arial"/>
              </a:rPr>
              <a:t>with</a:t>
            </a:r>
            <a:r>
              <a:rPr sz="2450" b="1" spc="-25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50" b="1" spc="4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endParaRPr sz="2450">
              <a:latin typeface="Arial"/>
              <a:cs typeface="Arial"/>
            </a:endParaRPr>
          </a:p>
          <a:p>
            <a:pPr marL="129539">
              <a:lnSpc>
                <a:spcPct val="100000"/>
              </a:lnSpc>
              <a:spcBef>
                <a:spcPts val="459"/>
              </a:spcBef>
            </a:pPr>
            <a:r>
              <a:rPr sz="2450" b="1" spc="70" dirty="0">
                <a:solidFill>
                  <a:srgbClr val="FFFFFF"/>
                </a:solidFill>
                <a:latin typeface="Arial"/>
                <a:cs typeface="Arial"/>
              </a:rPr>
              <a:t>beneficial </a:t>
            </a:r>
            <a:r>
              <a:rPr sz="2450" b="1" spc="114" dirty="0">
                <a:solidFill>
                  <a:srgbClr val="FFFFFF"/>
                </a:solidFill>
                <a:latin typeface="Arial"/>
                <a:cs typeface="Arial"/>
              </a:rPr>
              <a:t>effect</a:t>
            </a:r>
            <a:r>
              <a:rPr sz="2450" b="1" spc="-3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50" b="1" spc="55" dirty="0">
                <a:solidFill>
                  <a:srgbClr val="FFFFFF"/>
                </a:solidFill>
                <a:latin typeface="Arial"/>
                <a:cs typeface="Arial"/>
              </a:rPr>
              <a:t>on</a:t>
            </a:r>
            <a:endParaRPr sz="245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67031" y="6717665"/>
            <a:ext cx="3044825" cy="2540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14599"/>
              </a:lnSpc>
              <a:spcBef>
                <a:spcPts val="100"/>
              </a:spcBef>
            </a:pPr>
            <a:r>
              <a:rPr sz="2400" b="1" spc="30" dirty="0">
                <a:solidFill>
                  <a:srgbClr val="FFFFFF"/>
                </a:solidFill>
                <a:latin typeface="Arial"/>
                <a:cs typeface="Arial"/>
              </a:rPr>
              <a:t>all-cause </a:t>
            </a:r>
            <a:r>
              <a:rPr sz="2400" b="1" spc="90" dirty="0">
                <a:solidFill>
                  <a:srgbClr val="FFFFFF"/>
                </a:solidFill>
                <a:latin typeface="Arial"/>
                <a:cs typeface="Arial"/>
              </a:rPr>
              <a:t>mortality  </a:t>
            </a:r>
            <a:r>
              <a:rPr sz="2400" b="1" spc="60" dirty="0">
                <a:solidFill>
                  <a:srgbClr val="FFFFFF"/>
                </a:solidFill>
                <a:latin typeface="Arial"/>
                <a:cs typeface="Arial"/>
              </a:rPr>
              <a:t>[pooled </a:t>
            </a:r>
            <a:r>
              <a:rPr sz="2400" b="1" spc="35" dirty="0">
                <a:solidFill>
                  <a:srgbClr val="FFFFFF"/>
                </a:solidFill>
                <a:latin typeface="Arial"/>
                <a:cs typeface="Arial"/>
              </a:rPr>
              <a:t>hazard</a:t>
            </a:r>
            <a:r>
              <a:rPr sz="2400" b="1" spc="-3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75" dirty="0">
                <a:solidFill>
                  <a:srgbClr val="FFFFFF"/>
                </a:solidFill>
                <a:latin typeface="Arial"/>
                <a:cs typeface="Arial"/>
              </a:rPr>
              <a:t>ratio  </a:t>
            </a:r>
            <a:r>
              <a:rPr sz="2400" b="1" spc="30" dirty="0">
                <a:solidFill>
                  <a:srgbClr val="FFFFFF"/>
                </a:solidFill>
                <a:latin typeface="Arial"/>
                <a:cs typeface="Arial"/>
              </a:rPr>
              <a:t>(HR) </a:t>
            </a:r>
            <a:r>
              <a:rPr sz="2400" b="1" spc="85" dirty="0">
                <a:solidFill>
                  <a:srgbClr val="FFFFFF"/>
                </a:solidFill>
                <a:latin typeface="Arial"/>
                <a:cs typeface="Arial"/>
              </a:rPr>
              <a:t>of </a:t>
            </a:r>
            <a:r>
              <a:rPr sz="2400" b="1" spc="80" dirty="0">
                <a:solidFill>
                  <a:srgbClr val="FFFFFF"/>
                </a:solidFill>
                <a:latin typeface="Arial"/>
                <a:cs typeface="Arial"/>
              </a:rPr>
              <a:t>0.55;</a:t>
            </a:r>
            <a:r>
              <a:rPr sz="2400" b="1" spc="-459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85" dirty="0">
                <a:solidFill>
                  <a:srgbClr val="FFFFFF"/>
                </a:solidFill>
                <a:latin typeface="Arial"/>
                <a:cs typeface="Arial"/>
              </a:rPr>
              <a:t>95%</a:t>
            </a:r>
            <a:endParaRPr sz="2400">
              <a:latin typeface="Arial"/>
              <a:cs typeface="Arial"/>
            </a:endParaRPr>
          </a:p>
          <a:p>
            <a:pPr marL="69215" marR="61594" algn="ctr">
              <a:lnSpc>
                <a:spcPct val="114599"/>
              </a:lnSpc>
            </a:pPr>
            <a:r>
              <a:rPr sz="2400" b="1" spc="50" dirty="0">
                <a:solidFill>
                  <a:srgbClr val="FFFFFF"/>
                </a:solidFill>
                <a:latin typeface="Arial"/>
                <a:cs typeface="Arial"/>
              </a:rPr>
              <a:t>confidence</a:t>
            </a:r>
            <a:r>
              <a:rPr sz="2400" b="1" spc="-1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70" dirty="0">
                <a:solidFill>
                  <a:srgbClr val="FFFFFF"/>
                </a:solidFill>
                <a:latin typeface="Arial"/>
                <a:cs typeface="Arial"/>
              </a:rPr>
              <a:t>interval </a:t>
            </a:r>
            <a:r>
              <a:rPr sz="2400" b="1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40" dirty="0">
                <a:solidFill>
                  <a:srgbClr val="FFFFFF"/>
                </a:solidFill>
                <a:latin typeface="Arial"/>
                <a:cs typeface="Arial"/>
              </a:rPr>
              <a:t>(CI) </a:t>
            </a:r>
            <a:r>
              <a:rPr sz="2400" b="1" spc="130" dirty="0">
                <a:solidFill>
                  <a:srgbClr val="FFFFFF"/>
                </a:solidFill>
                <a:latin typeface="Arial"/>
                <a:cs typeface="Arial"/>
              </a:rPr>
              <a:t>0.49–0.62,</a:t>
            </a:r>
            <a:r>
              <a:rPr sz="2400" b="1" spc="-3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i="1" spc="-40" dirty="0">
                <a:solidFill>
                  <a:srgbClr val="FFFFFF"/>
                </a:solidFill>
                <a:latin typeface="Arial"/>
                <a:cs typeface="Arial"/>
              </a:rPr>
              <a:t>P </a:t>
            </a:r>
            <a:r>
              <a:rPr sz="2400" b="1" spc="-110" dirty="0">
                <a:solidFill>
                  <a:srgbClr val="FFFFFF"/>
                </a:solidFill>
                <a:latin typeface="Arial"/>
                <a:cs typeface="Arial"/>
              </a:rPr>
              <a:t>&lt;</a:t>
            </a:r>
            <a:endParaRPr sz="2400">
              <a:latin typeface="Arial"/>
              <a:cs typeface="Arial"/>
            </a:endParaRPr>
          </a:p>
          <a:p>
            <a:pPr marL="125730">
              <a:lnSpc>
                <a:spcPct val="100000"/>
              </a:lnSpc>
              <a:spcBef>
                <a:spcPts val="420"/>
              </a:spcBef>
            </a:pPr>
            <a:r>
              <a:rPr sz="2400" b="1" spc="185" dirty="0">
                <a:solidFill>
                  <a:srgbClr val="FFFFFF"/>
                </a:solidFill>
                <a:latin typeface="Arial"/>
                <a:cs typeface="Arial"/>
              </a:rPr>
              <a:t>0.001 </a:t>
            </a:r>
            <a:r>
              <a:rPr sz="2400" b="1" spc="-35" dirty="0">
                <a:solidFill>
                  <a:srgbClr val="FFFFFF"/>
                </a:solidFill>
                <a:latin typeface="Arial"/>
                <a:cs typeface="Arial"/>
              </a:rPr>
              <a:t>vs.</a:t>
            </a:r>
            <a:r>
              <a:rPr sz="2400" b="1" spc="-4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40" dirty="0">
                <a:solidFill>
                  <a:srgbClr val="FFFFFF"/>
                </a:solidFill>
                <a:latin typeface="Arial"/>
                <a:cs typeface="Arial"/>
              </a:rPr>
              <a:t>controls]</a:t>
            </a:r>
            <a:endParaRPr sz="24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003353" y="7171024"/>
            <a:ext cx="2776855" cy="12827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22555">
              <a:lnSpc>
                <a:spcPct val="114599"/>
              </a:lnSpc>
              <a:spcBef>
                <a:spcPts val="100"/>
              </a:spcBef>
            </a:pPr>
            <a:r>
              <a:rPr sz="2400" b="1" spc="-15" dirty="0">
                <a:solidFill>
                  <a:srgbClr val="FFFFFF"/>
                </a:solidFill>
                <a:latin typeface="Arial"/>
                <a:cs typeface="Arial"/>
              </a:rPr>
              <a:t>CV </a:t>
            </a:r>
            <a:r>
              <a:rPr sz="2400" b="1" spc="90" dirty="0">
                <a:solidFill>
                  <a:srgbClr val="FFFFFF"/>
                </a:solidFill>
                <a:latin typeface="Arial"/>
                <a:cs typeface="Arial"/>
              </a:rPr>
              <a:t>mortality </a:t>
            </a:r>
            <a:r>
              <a:rPr sz="2400" b="1" spc="25" dirty="0">
                <a:solidFill>
                  <a:srgbClr val="FFFFFF"/>
                </a:solidFill>
                <a:latin typeface="Arial"/>
                <a:cs typeface="Arial"/>
              </a:rPr>
              <a:t>(HR  </a:t>
            </a:r>
            <a:r>
              <a:rPr sz="2400" b="1" spc="130" dirty="0">
                <a:solidFill>
                  <a:srgbClr val="FFFFFF"/>
                </a:solidFill>
                <a:latin typeface="Arial"/>
                <a:cs typeface="Arial"/>
              </a:rPr>
              <a:t>0.59,</a:t>
            </a:r>
            <a:r>
              <a:rPr sz="2400" b="1" spc="-5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85" dirty="0">
                <a:solidFill>
                  <a:srgbClr val="FFFFFF"/>
                </a:solidFill>
                <a:latin typeface="Arial"/>
                <a:cs typeface="Arial"/>
              </a:rPr>
              <a:t>95% </a:t>
            </a:r>
            <a:r>
              <a:rPr sz="2400" b="1" spc="30" dirty="0">
                <a:solidFill>
                  <a:srgbClr val="FFFFFF"/>
                </a:solidFill>
                <a:latin typeface="Arial"/>
                <a:cs typeface="Arial"/>
              </a:rPr>
              <a:t>CI </a:t>
            </a:r>
            <a:r>
              <a:rPr sz="2400" b="1" spc="85" dirty="0">
                <a:solidFill>
                  <a:srgbClr val="FFFFFF"/>
                </a:solidFill>
                <a:latin typeface="Arial"/>
                <a:cs typeface="Arial"/>
              </a:rPr>
              <a:t>0.47–</a:t>
            </a:r>
            <a:endParaRPr sz="2400">
              <a:latin typeface="Arial"/>
              <a:cs typeface="Arial"/>
            </a:endParaRPr>
          </a:p>
          <a:p>
            <a:pPr marL="245110">
              <a:lnSpc>
                <a:spcPct val="100000"/>
              </a:lnSpc>
              <a:spcBef>
                <a:spcPts val="420"/>
              </a:spcBef>
            </a:pPr>
            <a:r>
              <a:rPr sz="2400" b="1" spc="55" dirty="0">
                <a:solidFill>
                  <a:srgbClr val="FFFFFF"/>
                </a:solidFill>
                <a:latin typeface="Arial"/>
                <a:cs typeface="Arial"/>
              </a:rPr>
              <a:t>0.73, </a:t>
            </a:r>
            <a:r>
              <a:rPr sz="2400" b="1" i="1" spc="-40" dirty="0">
                <a:solidFill>
                  <a:srgbClr val="FFFFFF"/>
                </a:solidFill>
                <a:latin typeface="Arial"/>
                <a:cs typeface="Arial"/>
              </a:rPr>
              <a:t>P </a:t>
            </a:r>
            <a:r>
              <a:rPr sz="2400" b="1" spc="-110" dirty="0">
                <a:solidFill>
                  <a:srgbClr val="FFFFFF"/>
                </a:solidFill>
                <a:latin typeface="Arial"/>
                <a:cs typeface="Arial"/>
              </a:rPr>
              <a:t>&lt;</a:t>
            </a:r>
            <a:r>
              <a:rPr sz="2400" b="1" spc="-3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165" dirty="0">
                <a:solidFill>
                  <a:srgbClr val="FFFFFF"/>
                </a:solidFill>
                <a:latin typeface="Arial"/>
                <a:cs typeface="Arial"/>
              </a:rPr>
              <a:t>0.001)</a:t>
            </a:r>
            <a:endParaRPr sz="2400">
              <a:latin typeface="Arial"/>
              <a:cs typeface="Arial"/>
            </a:endParaRPr>
          </a:p>
        </p:txBody>
      </p:sp>
      <p:sp>
        <p:nvSpPr>
          <p:cNvPr id="24" name="object 24"/>
          <p:cNvSpPr txBox="1">
            <a:spLocks noGrp="1"/>
          </p:cNvSpPr>
          <p:nvPr>
            <p:ph type="title"/>
          </p:nvPr>
        </p:nvSpPr>
        <p:spPr>
          <a:xfrm>
            <a:off x="7159330" y="516380"/>
            <a:ext cx="2391410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spc="-140" dirty="0"/>
              <a:t>RESULTS</a:t>
            </a:r>
            <a:endParaRPr sz="4200"/>
          </a:p>
        </p:txBody>
      </p:sp>
      <p:sp>
        <p:nvSpPr>
          <p:cNvPr id="25" name="object 25"/>
          <p:cNvSpPr txBox="1"/>
          <p:nvPr/>
        </p:nvSpPr>
        <p:spPr>
          <a:xfrm>
            <a:off x="12202456" y="2977195"/>
            <a:ext cx="2495550" cy="12827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14599"/>
              </a:lnSpc>
              <a:spcBef>
                <a:spcPts val="100"/>
              </a:spcBef>
            </a:pPr>
            <a:r>
              <a:rPr sz="2400" b="1" spc="60" dirty="0">
                <a:solidFill>
                  <a:srgbClr val="FFFFFF"/>
                </a:solidFill>
                <a:latin typeface="Arial"/>
                <a:cs typeface="Arial"/>
              </a:rPr>
              <a:t>bariatric</a:t>
            </a:r>
            <a:r>
              <a:rPr sz="2400" b="1" spc="-1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5" dirty="0">
                <a:solidFill>
                  <a:srgbClr val="FFFFFF"/>
                </a:solidFill>
                <a:latin typeface="Arial"/>
                <a:cs typeface="Arial"/>
              </a:rPr>
              <a:t>surgery 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35" dirty="0">
                <a:solidFill>
                  <a:srgbClr val="FFFFFF"/>
                </a:solidFill>
                <a:latin typeface="Arial"/>
                <a:cs typeface="Arial"/>
              </a:rPr>
              <a:t>was 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also  </a:t>
            </a:r>
            <a:r>
              <a:rPr sz="2400" b="1" spc="15" dirty="0">
                <a:solidFill>
                  <a:srgbClr val="FFFFFF"/>
                </a:solidFill>
                <a:latin typeface="Arial"/>
                <a:cs typeface="Arial"/>
              </a:rPr>
              <a:t>associated</a:t>
            </a:r>
            <a:r>
              <a:rPr sz="2400" b="1" spc="-1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75" dirty="0">
                <a:solidFill>
                  <a:srgbClr val="FFFFFF"/>
                </a:solidFill>
                <a:latin typeface="Arial"/>
                <a:cs typeface="Arial"/>
              </a:rPr>
              <a:t>with</a:t>
            </a:r>
            <a:endParaRPr sz="24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9905717" y="7208332"/>
            <a:ext cx="2348230" cy="2120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indent="71755" algn="ctr">
              <a:lnSpc>
                <a:spcPct val="114599"/>
              </a:lnSpc>
              <a:spcBef>
                <a:spcPts val="100"/>
              </a:spcBef>
            </a:pPr>
            <a:r>
              <a:rPr sz="2400" b="1" spc="55" dirty="0">
                <a:solidFill>
                  <a:srgbClr val="FFFFFF"/>
                </a:solidFill>
                <a:latin typeface="Arial"/>
                <a:cs typeface="Arial"/>
              </a:rPr>
              <a:t>reduced  </a:t>
            </a:r>
            <a:r>
              <a:rPr sz="2400" b="1" spc="40" dirty="0">
                <a:solidFill>
                  <a:srgbClr val="FFFFFF"/>
                </a:solidFill>
                <a:latin typeface="Arial"/>
                <a:cs typeface="Arial"/>
              </a:rPr>
              <a:t>incidence </a:t>
            </a:r>
            <a:r>
              <a:rPr sz="2400" b="1" spc="85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2400" b="1" spc="-3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35" dirty="0">
                <a:solidFill>
                  <a:srgbClr val="FFFFFF"/>
                </a:solidFill>
                <a:latin typeface="Arial"/>
                <a:cs typeface="Arial"/>
              </a:rPr>
              <a:t>HF  </a:t>
            </a:r>
            <a:r>
              <a:rPr sz="2400" b="1" spc="25" dirty="0">
                <a:solidFill>
                  <a:srgbClr val="FFFFFF"/>
                </a:solidFill>
                <a:latin typeface="Arial"/>
                <a:cs typeface="Arial"/>
              </a:rPr>
              <a:t>(HR </a:t>
            </a:r>
            <a:r>
              <a:rPr sz="2400" b="1" spc="155" dirty="0">
                <a:solidFill>
                  <a:srgbClr val="FFFFFF"/>
                </a:solidFill>
                <a:latin typeface="Arial"/>
                <a:cs typeface="Arial"/>
              </a:rPr>
              <a:t>0.50,</a:t>
            </a:r>
            <a:r>
              <a:rPr sz="2400" b="1" spc="-2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85" dirty="0">
                <a:solidFill>
                  <a:srgbClr val="FFFFFF"/>
                </a:solidFill>
                <a:latin typeface="Arial"/>
                <a:cs typeface="Arial"/>
              </a:rPr>
              <a:t>95%</a:t>
            </a:r>
            <a:endParaRPr sz="24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420"/>
              </a:spcBef>
            </a:pPr>
            <a:r>
              <a:rPr sz="2400" b="1" spc="30" dirty="0">
                <a:solidFill>
                  <a:srgbClr val="FFFFFF"/>
                </a:solidFill>
                <a:latin typeface="Arial"/>
                <a:cs typeface="Arial"/>
              </a:rPr>
              <a:t>CI </a:t>
            </a:r>
            <a:r>
              <a:rPr sz="2400" b="1" spc="135" dirty="0">
                <a:solidFill>
                  <a:srgbClr val="FFFFFF"/>
                </a:solidFill>
                <a:latin typeface="Arial"/>
                <a:cs typeface="Arial"/>
              </a:rPr>
              <a:t>0.38–0.66,</a:t>
            </a:r>
            <a:r>
              <a:rPr sz="2400" b="1" spc="-2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i="1" spc="-40" dirty="0">
                <a:solidFill>
                  <a:srgbClr val="FFFFFF"/>
                </a:solidFill>
                <a:latin typeface="Arial"/>
                <a:cs typeface="Arial"/>
              </a:rPr>
              <a:t>P</a:t>
            </a:r>
            <a:endParaRPr sz="24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420"/>
              </a:spcBef>
            </a:pPr>
            <a:r>
              <a:rPr sz="2400" b="1" spc="-110" dirty="0">
                <a:solidFill>
                  <a:srgbClr val="FFFFFF"/>
                </a:solidFill>
                <a:latin typeface="Arial"/>
                <a:cs typeface="Arial"/>
              </a:rPr>
              <a:t>&lt;</a:t>
            </a:r>
            <a:r>
              <a:rPr sz="2400" b="1" spc="-1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165" dirty="0">
                <a:solidFill>
                  <a:srgbClr val="FFFFFF"/>
                </a:solidFill>
                <a:latin typeface="Arial"/>
                <a:cs typeface="Arial"/>
              </a:rPr>
              <a:t>0.001)</a:t>
            </a:r>
            <a:endParaRPr sz="24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4324993" y="6885030"/>
            <a:ext cx="2792730" cy="2959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49250" marR="341630" algn="ctr">
              <a:lnSpc>
                <a:spcPct val="114599"/>
              </a:lnSpc>
              <a:spcBef>
                <a:spcPts val="100"/>
              </a:spcBef>
            </a:pPr>
            <a:r>
              <a:rPr sz="2400" b="1" spc="50" dirty="0">
                <a:solidFill>
                  <a:srgbClr val="FFFFFF"/>
                </a:solidFill>
                <a:latin typeface="Arial"/>
                <a:cs typeface="Arial"/>
              </a:rPr>
              <a:t>myocardial  </a:t>
            </a:r>
            <a:r>
              <a:rPr sz="2400" b="1" spc="60" dirty="0">
                <a:solidFill>
                  <a:srgbClr val="FFFFFF"/>
                </a:solidFill>
                <a:latin typeface="Arial"/>
                <a:cs typeface="Arial"/>
              </a:rPr>
              <a:t>infarction</a:t>
            </a:r>
            <a:r>
              <a:rPr sz="2400" b="1" spc="-1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25" dirty="0">
                <a:solidFill>
                  <a:srgbClr val="FFFFFF"/>
                </a:solidFill>
                <a:latin typeface="Arial"/>
                <a:cs typeface="Arial"/>
              </a:rPr>
              <a:t>(HR</a:t>
            </a:r>
            <a:endParaRPr sz="24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420"/>
              </a:spcBef>
            </a:pPr>
            <a:r>
              <a:rPr sz="2400" b="1" spc="114" dirty="0">
                <a:solidFill>
                  <a:srgbClr val="FFFFFF"/>
                </a:solidFill>
                <a:latin typeface="Arial"/>
                <a:cs typeface="Arial"/>
              </a:rPr>
              <a:t>0.58,</a:t>
            </a:r>
            <a:r>
              <a:rPr sz="2400" b="1" spc="-5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85" dirty="0">
                <a:solidFill>
                  <a:srgbClr val="FFFFFF"/>
                </a:solidFill>
                <a:latin typeface="Arial"/>
                <a:cs typeface="Arial"/>
              </a:rPr>
              <a:t>95% </a:t>
            </a:r>
            <a:r>
              <a:rPr sz="2400" b="1" spc="30" dirty="0">
                <a:solidFill>
                  <a:srgbClr val="FFFFFF"/>
                </a:solidFill>
                <a:latin typeface="Arial"/>
                <a:cs typeface="Arial"/>
              </a:rPr>
              <a:t>CI </a:t>
            </a:r>
            <a:r>
              <a:rPr sz="2400" b="1" spc="125" dirty="0">
                <a:solidFill>
                  <a:srgbClr val="FFFFFF"/>
                </a:solidFill>
                <a:latin typeface="Arial"/>
                <a:cs typeface="Arial"/>
              </a:rPr>
              <a:t>0.43–</a:t>
            </a:r>
            <a:endParaRPr sz="2400">
              <a:latin typeface="Arial"/>
              <a:cs typeface="Arial"/>
            </a:endParaRPr>
          </a:p>
          <a:p>
            <a:pPr marR="64135" algn="ctr">
              <a:lnSpc>
                <a:spcPct val="100000"/>
              </a:lnSpc>
              <a:spcBef>
                <a:spcPts val="420"/>
              </a:spcBef>
            </a:pPr>
            <a:r>
              <a:rPr sz="2400" b="1" spc="85" dirty="0">
                <a:solidFill>
                  <a:srgbClr val="FFFFFF"/>
                </a:solidFill>
                <a:latin typeface="Arial"/>
                <a:cs typeface="Arial"/>
              </a:rPr>
              <a:t>0.76, </a:t>
            </a:r>
            <a:r>
              <a:rPr sz="2400" b="1" i="1" spc="-40" dirty="0">
                <a:solidFill>
                  <a:srgbClr val="FFFFFF"/>
                </a:solidFill>
                <a:latin typeface="Arial"/>
                <a:cs typeface="Arial"/>
              </a:rPr>
              <a:t>P </a:t>
            </a:r>
            <a:r>
              <a:rPr sz="2400" b="1" spc="-110" dirty="0">
                <a:solidFill>
                  <a:srgbClr val="FFFFFF"/>
                </a:solidFill>
                <a:latin typeface="Arial"/>
                <a:cs typeface="Arial"/>
              </a:rPr>
              <a:t>&lt; </a:t>
            </a:r>
            <a:r>
              <a:rPr sz="2400" b="1" spc="165" dirty="0">
                <a:solidFill>
                  <a:srgbClr val="FFFFFF"/>
                </a:solidFill>
                <a:latin typeface="Arial"/>
                <a:cs typeface="Arial"/>
              </a:rPr>
              <a:t>0.001)</a:t>
            </a:r>
            <a:r>
              <a:rPr sz="2400" b="1" spc="-4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135" dirty="0">
                <a:solidFill>
                  <a:srgbClr val="FFFFFF"/>
                </a:solidFill>
                <a:latin typeface="Arial"/>
                <a:cs typeface="Arial"/>
              </a:rPr>
              <a:t>&amp;</a:t>
            </a:r>
            <a:endParaRPr sz="2400">
              <a:latin typeface="Arial"/>
              <a:cs typeface="Arial"/>
            </a:endParaRPr>
          </a:p>
          <a:p>
            <a:pPr marL="71755" algn="ctr">
              <a:lnSpc>
                <a:spcPct val="100000"/>
              </a:lnSpc>
              <a:spcBef>
                <a:spcPts val="420"/>
              </a:spcBef>
            </a:pPr>
            <a:r>
              <a:rPr sz="2400" b="1" spc="35" dirty="0">
                <a:solidFill>
                  <a:srgbClr val="FFFFFF"/>
                </a:solidFill>
                <a:latin typeface="Arial"/>
                <a:cs typeface="Arial"/>
              </a:rPr>
              <a:t>stroke </a:t>
            </a:r>
            <a:r>
              <a:rPr sz="2400" b="1" spc="25" dirty="0">
                <a:solidFill>
                  <a:srgbClr val="FFFFFF"/>
                </a:solidFill>
                <a:latin typeface="Arial"/>
                <a:cs typeface="Arial"/>
              </a:rPr>
              <a:t>(HR</a:t>
            </a:r>
            <a:r>
              <a:rPr sz="2400" b="1" spc="-3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140" dirty="0">
                <a:solidFill>
                  <a:srgbClr val="FFFFFF"/>
                </a:solidFill>
                <a:latin typeface="Arial"/>
                <a:cs typeface="Arial"/>
              </a:rPr>
              <a:t>0.64,</a:t>
            </a:r>
            <a:endParaRPr sz="24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420"/>
              </a:spcBef>
            </a:pPr>
            <a:r>
              <a:rPr sz="2400" b="1" spc="85" dirty="0">
                <a:solidFill>
                  <a:srgbClr val="FFFFFF"/>
                </a:solidFill>
                <a:latin typeface="Arial"/>
                <a:cs typeface="Arial"/>
              </a:rPr>
              <a:t>95% </a:t>
            </a:r>
            <a:r>
              <a:rPr sz="2400" b="1" spc="30" dirty="0">
                <a:solidFill>
                  <a:srgbClr val="FFFFFF"/>
                </a:solidFill>
                <a:latin typeface="Arial"/>
                <a:cs typeface="Arial"/>
              </a:rPr>
              <a:t>CI</a:t>
            </a:r>
            <a:r>
              <a:rPr sz="2400" b="1" spc="-3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65" dirty="0">
                <a:solidFill>
                  <a:srgbClr val="FFFFFF"/>
                </a:solidFill>
                <a:latin typeface="Arial"/>
                <a:cs typeface="Arial"/>
              </a:rPr>
              <a:t>0.53–0.77,</a:t>
            </a:r>
            <a:endParaRPr sz="24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420"/>
              </a:spcBef>
            </a:pPr>
            <a:r>
              <a:rPr sz="2400" b="1" spc="-40" dirty="0">
                <a:solidFill>
                  <a:srgbClr val="FFFFFF"/>
                </a:solidFill>
                <a:latin typeface="Arial"/>
                <a:cs typeface="Arial"/>
              </a:rPr>
              <a:t>P </a:t>
            </a:r>
            <a:r>
              <a:rPr sz="2400" b="1" spc="-110" dirty="0">
                <a:solidFill>
                  <a:srgbClr val="FFFFFF"/>
                </a:solidFill>
                <a:latin typeface="Arial"/>
                <a:cs typeface="Arial"/>
              </a:rPr>
              <a:t>&lt;</a:t>
            </a:r>
            <a:r>
              <a:rPr sz="2400" b="1" spc="-1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165" dirty="0">
                <a:solidFill>
                  <a:srgbClr val="FFFFFF"/>
                </a:solidFill>
                <a:latin typeface="Arial"/>
                <a:cs typeface="Arial"/>
              </a:rPr>
              <a:t>0.001)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2"/>
            <a:ext cx="18187720" cy="10287000"/>
            <a:chOff x="0" y="2"/>
            <a:chExt cx="18187720" cy="10287000"/>
          </a:xfrm>
        </p:grpSpPr>
        <p:sp>
          <p:nvSpPr>
            <p:cNvPr id="3" name="object 3"/>
            <p:cNvSpPr/>
            <p:nvPr/>
          </p:nvSpPr>
          <p:spPr>
            <a:xfrm>
              <a:off x="0" y="2"/>
              <a:ext cx="8254365" cy="10287000"/>
            </a:xfrm>
            <a:custGeom>
              <a:avLst/>
              <a:gdLst/>
              <a:ahLst/>
              <a:cxnLst/>
              <a:rect l="l" t="t" r="r" b="b"/>
              <a:pathLst>
                <a:path w="8254365" h="10287000">
                  <a:moveTo>
                    <a:pt x="0" y="10286995"/>
                  </a:moveTo>
                  <a:lnTo>
                    <a:pt x="8253862" y="10286995"/>
                  </a:lnTo>
                  <a:lnTo>
                    <a:pt x="8253862" y="0"/>
                  </a:lnTo>
                  <a:lnTo>
                    <a:pt x="0" y="0"/>
                  </a:lnTo>
                  <a:lnTo>
                    <a:pt x="0" y="10286995"/>
                  </a:lnTo>
                  <a:close/>
                </a:path>
              </a:pathLst>
            </a:custGeom>
            <a:solidFill>
              <a:srgbClr val="04DD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32765" y="11"/>
              <a:ext cx="18054955" cy="10271125"/>
            </a:xfrm>
            <a:custGeom>
              <a:avLst/>
              <a:gdLst/>
              <a:ahLst/>
              <a:cxnLst/>
              <a:rect l="l" t="t" r="r" b="b"/>
              <a:pathLst>
                <a:path w="18054955" h="10271125">
                  <a:moveTo>
                    <a:pt x="530923" y="504024"/>
                  </a:moveTo>
                  <a:lnTo>
                    <a:pt x="446836" y="504024"/>
                  </a:lnTo>
                  <a:lnTo>
                    <a:pt x="446836" y="418934"/>
                  </a:lnTo>
                  <a:lnTo>
                    <a:pt x="362788" y="418934"/>
                  </a:lnTo>
                  <a:lnTo>
                    <a:pt x="362788" y="504024"/>
                  </a:lnTo>
                  <a:lnTo>
                    <a:pt x="278714" y="504024"/>
                  </a:lnTo>
                  <a:lnTo>
                    <a:pt x="278714" y="587844"/>
                  </a:lnTo>
                  <a:lnTo>
                    <a:pt x="362788" y="587844"/>
                  </a:lnTo>
                  <a:lnTo>
                    <a:pt x="362788" y="671664"/>
                  </a:lnTo>
                  <a:lnTo>
                    <a:pt x="446836" y="671664"/>
                  </a:lnTo>
                  <a:lnTo>
                    <a:pt x="446836" y="587844"/>
                  </a:lnTo>
                  <a:lnTo>
                    <a:pt x="530923" y="587844"/>
                  </a:lnTo>
                  <a:lnTo>
                    <a:pt x="530923" y="504024"/>
                  </a:lnTo>
                  <a:close/>
                </a:path>
                <a:path w="18054955" h="10271125">
                  <a:moveTo>
                    <a:pt x="809663" y="545630"/>
                  </a:moveTo>
                  <a:lnTo>
                    <a:pt x="806945" y="498424"/>
                  </a:lnTo>
                  <a:lnTo>
                    <a:pt x="798969" y="452805"/>
                  </a:lnTo>
                  <a:lnTo>
                    <a:pt x="786066" y="409092"/>
                  </a:lnTo>
                  <a:lnTo>
                    <a:pt x="768515" y="367601"/>
                  </a:lnTo>
                  <a:lnTo>
                    <a:pt x="746633" y="328612"/>
                  </a:lnTo>
                  <a:lnTo>
                    <a:pt x="720725" y="292430"/>
                  </a:lnTo>
                  <a:lnTo>
                    <a:pt x="691095" y="259372"/>
                  </a:lnTo>
                  <a:lnTo>
                    <a:pt x="658037" y="229743"/>
                  </a:lnTo>
                  <a:lnTo>
                    <a:pt x="638009" y="215404"/>
                  </a:lnTo>
                  <a:lnTo>
                    <a:pt x="638009" y="429044"/>
                  </a:lnTo>
                  <a:lnTo>
                    <a:pt x="638009" y="662216"/>
                  </a:lnTo>
                  <a:lnTo>
                    <a:pt x="404837" y="817664"/>
                  </a:lnTo>
                  <a:lnTo>
                    <a:pt x="171665" y="662216"/>
                  </a:lnTo>
                  <a:lnTo>
                    <a:pt x="171665" y="429044"/>
                  </a:lnTo>
                  <a:lnTo>
                    <a:pt x="404837" y="273596"/>
                  </a:lnTo>
                  <a:lnTo>
                    <a:pt x="638009" y="429044"/>
                  </a:lnTo>
                  <a:lnTo>
                    <a:pt x="638009" y="215404"/>
                  </a:lnTo>
                  <a:lnTo>
                    <a:pt x="582866" y="181952"/>
                  </a:lnTo>
                  <a:lnTo>
                    <a:pt x="541362" y="164401"/>
                  </a:lnTo>
                  <a:lnTo>
                    <a:pt x="497662" y="151498"/>
                  </a:lnTo>
                  <a:lnTo>
                    <a:pt x="452043" y="143522"/>
                  </a:lnTo>
                  <a:lnTo>
                    <a:pt x="404837" y="140804"/>
                  </a:lnTo>
                  <a:lnTo>
                    <a:pt x="357619" y="143522"/>
                  </a:lnTo>
                  <a:lnTo>
                    <a:pt x="312000" y="151498"/>
                  </a:lnTo>
                  <a:lnTo>
                    <a:pt x="268300" y="164401"/>
                  </a:lnTo>
                  <a:lnTo>
                    <a:pt x="226796" y="181952"/>
                  </a:lnTo>
                  <a:lnTo>
                    <a:pt x="187807" y="203835"/>
                  </a:lnTo>
                  <a:lnTo>
                    <a:pt x="151625" y="229743"/>
                  </a:lnTo>
                  <a:lnTo>
                    <a:pt x="118567" y="259372"/>
                  </a:lnTo>
                  <a:lnTo>
                    <a:pt x="88938" y="292430"/>
                  </a:lnTo>
                  <a:lnTo>
                    <a:pt x="63030" y="328612"/>
                  </a:lnTo>
                  <a:lnTo>
                    <a:pt x="41148" y="367601"/>
                  </a:lnTo>
                  <a:lnTo>
                    <a:pt x="23596" y="409092"/>
                  </a:lnTo>
                  <a:lnTo>
                    <a:pt x="10693" y="452805"/>
                  </a:lnTo>
                  <a:lnTo>
                    <a:pt x="2730" y="498424"/>
                  </a:lnTo>
                  <a:lnTo>
                    <a:pt x="0" y="545630"/>
                  </a:lnTo>
                  <a:lnTo>
                    <a:pt x="2730" y="592848"/>
                  </a:lnTo>
                  <a:lnTo>
                    <a:pt x="10693" y="638454"/>
                  </a:lnTo>
                  <a:lnTo>
                    <a:pt x="23596" y="682167"/>
                  </a:lnTo>
                  <a:lnTo>
                    <a:pt x="41148" y="723671"/>
                  </a:lnTo>
                  <a:lnTo>
                    <a:pt x="63030" y="762660"/>
                  </a:lnTo>
                  <a:lnTo>
                    <a:pt x="88938" y="798842"/>
                  </a:lnTo>
                  <a:lnTo>
                    <a:pt x="118567" y="831900"/>
                  </a:lnTo>
                  <a:lnTo>
                    <a:pt x="151625" y="861529"/>
                  </a:lnTo>
                  <a:lnTo>
                    <a:pt x="187807" y="887437"/>
                  </a:lnTo>
                  <a:lnTo>
                    <a:pt x="226796" y="909320"/>
                  </a:lnTo>
                  <a:lnTo>
                    <a:pt x="268300" y="926858"/>
                  </a:lnTo>
                  <a:lnTo>
                    <a:pt x="312000" y="939774"/>
                  </a:lnTo>
                  <a:lnTo>
                    <a:pt x="357619" y="947737"/>
                  </a:lnTo>
                  <a:lnTo>
                    <a:pt x="404837" y="950468"/>
                  </a:lnTo>
                  <a:lnTo>
                    <a:pt x="452043" y="947737"/>
                  </a:lnTo>
                  <a:lnTo>
                    <a:pt x="497662" y="939774"/>
                  </a:lnTo>
                  <a:lnTo>
                    <a:pt x="541362" y="926858"/>
                  </a:lnTo>
                  <a:lnTo>
                    <a:pt x="582866" y="909320"/>
                  </a:lnTo>
                  <a:lnTo>
                    <a:pt x="621855" y="887437"/>
                  </a:lnTo>
                  <a:lnTo>
                    <a:pt x="658037" y="861529"/>
                  </a:lnTo>
                  <a:lnTo>
                    <a:pt x="691095" y="831900"/>
                  </a:lnTo>
                  <a:lnTo>
                    <a:pt x="703846" y="817664"/>
                  </a:lnTo>
                  <a:lnTo>
                    <a:pt x="720725" y="798842"/>
                  </a:lnTo>
                  <a:lnTo>
                    <a:pt x="746633" y="762660"/>
                  </a:lnTo>
                  <a:lnTo>
                    <a:pt x="768515" y="723671"/>
                  </a:lnTo>
                  <a:lnTo>
                    <a:pt x="786066" y="682167"/>
                  </a:lnTo>
                  <a:lnTo>
                    <a:pt x="798969" y="638454"/>
                  </a:lnTo>
                  <a:lnTo>
                    <a:pt x="806945" y="592848"/>
                  </a:lnTo>
                  <a:lnTo>
                    <a:pt x="809663" y="545630"/>
                  </a:lnTo>
                  <a:close/>
                </a:path>
                <a:path w="18054955" h="10271125">
                  <a:moveTo>
                    <a:pt x="18054473" y="0"/>
                  </a:moveTo>
                  <a:lnTo>
                    <a:pt x="8121091" y="0"/>
                  </a:lnTo>
                  <a:lnTo>
                    <a:pt x="8121091" y="10270909"/>
                  </a:lnTo>
                  <a:lnTo>
                    <a:pt x="18054473" y="10270909"/>
                  </a:lnTo>
                  <a:lnTo>
                    <a:pt x="18054473" y="0"/>
                  </a:lnTo>
                  <a:close/>
                </a:path>
              </a:pathLst>
            </a:custGeom>
            <a:solidFill>
              <a:srgbClr val="3CBDEC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" name="object 5"/>
            <p:cNvSpPr/>
            <p:nvPr/>
          </p:nvSpPr>
          <p:spPr>
            <a:xfrm>
              <a:off x="4519543" y="9868577"/>
              <a:ext cx="8354059" cy="0"/>
            </a:xfrm>
            <a:custGeom>
              <a:avLst/>
              <a:gdLst/>
              <a:ahLst/>
              <a:cxnLst/>
              <a:rect l="l" t="t" r="r" b="b"/>
              <a:pathLst>
                <a:path w="8354059">
                  <a:moveTo>
                    <a:pt x="0" y="0"/>
                  </a:moveTo>
                  <a:lnTo>
                    <a:pt x="8353504" y="0"/>
                  </a:lnTo>
                </a:path>
              </a:pathLst>
            </a:custGeom>
            <a:ln w="476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519543" y="520511"/>
              <a:ext cx="8354059" cy="0"/>
            </a:xfrm>
            <a:custGeom>
              <a:avLst/>
              <a:gdLst/>
              <a:ahLst/>
              <a:cxnLst/>
              <a:rect l="l" t="t" r="r" b="b"/>
              <a:pathLst>
                <a:path w="8354059">
                  <a:moveTo>
                    <a:pt x="0" y="0"/>
                  </a:moveTo>
                  <a:lnTo>
                    <a:pt x="8353504" y="0"/>
                  </a:lnTo>
                </a:path>
              </a:pathLst>
            </a:custGeom>
            <a:ln w="476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>
            <a:spLocks noGrp="1"/>
          </p:cNvSpPr>
          <p:nvPr>
            <p:ph type="title"/>
          </p:nvPr>
        </p:nvSpPr>
        <p:spPr>
          <a:xfrm>
            <a:off x="7159330" y="516380"/>
            <a:ext cx="3813470" cy="659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4200" spc="-140" dirty="0"/>
              <a:t>CONCLUSION</a:t>
            </a:r>
            <a:endParaRPr sz="4200" dirty="0"/>
          </a:p>
        </p:txBody>
      </p:sp>
      <p:graphicFrame>
        <p:nvGraphicFramePr>
          <p:cNvPr id="28" name="Diagram 27">
            <a:extLst>
              <a:ext uri="{FF2B5EF4-FFF2-40B4-BE49-F238E27FC236}">
                <a16:creationId xmlns:a16="http://schemas.microsoft.com/office/drawing/2014/main" id="{711AEE91-9600-A685-BB48-E0757EC7B00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28393121"/>
              </p:ext>
            </p:extLst>
          </p:nvPr>
        </p:nvGraphicFramePr>
        <p:xfrm>
          <a:off x="8254365" y="2674568"/>
          <a:ext cx="9677400" cy="63499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9" name="TextBox 28">
            <a:extLst>
              <a:ext uri="{FF2B5EF4-FFF2-40B4-BE49-F238E27FC236}">
                <a16:creationId xmlns:a16="http://schemas.microsoft.com/office/drawing/2014/main" id="{F4ACEFE2-A084-8E29-0191-E53917DAF2D0}"/>
              </a:ext>
            </a:extLst>
          </p:cNvPr>
          <p:cNvSpPr txBox="1"/>
          <p:nvPr/>
        </p:nvSpPr>
        <p:spPr>
          <a:xfrm>
            <a:off x="736282" y="2326441"/>
            <a:ext cx="6781800" cy="8710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4000" b="1" u="none" strike="noStrike" dirty="0">
                <a:solidFill>
                  <a:srgbClr val="21212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The present systematic review and meta-analysis suggests that bariatric surgery is associated with reduced all-cause and CV mortality, and lowered incidence of several CV diseases in patients with obesity. Bariatric surgery should therefore be considered in these patients.</a:t>
            </a:r>
          </a:p>
          <a:p>
            <a:br>
              <a:rPr lang="en-IN" sz="4000" dirty="0"/>
            </a:b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2058333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</TotalTime>
  <Words>322</Words>
  <Application>Microsoft Macintosh PowerPoint</Application>
  <PresentationFormat>Custom</PresentationFormat>
  <Paragraphs>35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Trebuchet MS</vt:lpstr>
      <vt:lpstr>Office Theme</vt:lpstr>
      <vt:lpstr>PowerPoint Presentation</vt:lpstr>
      <vt:lpstr>Introduction</vt:lpstr>
      <vt:lpstr>Obesity and cardiovascular disease: the effect of bariatric  surgery</vt:lpstr>
      <vt:lpstr>Flowchart of literature search according to Preferred Reporting  Items for Systematic Reviews and Meta-Analyses guidelines. BMI, body mass index; CV, cardiovascular</vt:lpstr>
      <vt:lpstr>RESULTS</vt:lpstr>
      <vt:lpstr>CONCLUSION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Bariatric surgery and cardiovascular disease: a systematic review and meta-analysis</dc:title>
  <dc:creator>Pooja Katoch</dc:creator>
  <cp:keywords>DAFZQEQsbnM,BAE6BIclRcU</cp:keywords>
  <cp:lastModifiedBy>Pooja katoch</cp:lastModifiedBy>
  <cp:revision>2</cp:revision>
  <dcterms:created xsi:type="dcterms:W3CDTF">2023-02-01T16:26:26Z</dcterms:created>
  <dcterms:modified xsi:type="dcterms:W3CDTF">2023-02-07T11:34:21Z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2023-01-31T00:00:00Z</vt:filetime>
  </property>
  <property fmtid="{D5CDD505-2E9C-101B-9397-08002B2CF9AE}" pid="3" name="Creator">
    <vt:lpwstr>Canva</vt:lpwstr>
  </property>
  <property fmtid="{D5CDD505-2E9C-101B-9397-08002B2CF9AE}" pid="4" name="LastSaved">
    <vt:filetime>2023-02-01T00:00:00Z</vt:filetime>
  </property>
</Properties>
</file>